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7" r:id="rId2"/>
    <p:sldId id="258" r:id="rId3"/>
    <p:sldId id="259" r:id="rId4"/>
    <p:sldId id="262" r:id="rId5"/>
    <p:sldId id="265" r:id="rId6"/>
    <p:sldId id="266" r:id="rId7"/>
    <p:sldId id="263" r:id="rId8"/>
    <p:sldId id="264" r:id="rId9"/>
    <p:sldId id="267" r:id="rId10"/>
    <p:sldId id="268" r:id="rId11"/>
    <p:sldId id="260" r:id="rId12"/>
    <p:sldId id="261"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55">
          <p15:clr>
            <a:srgbClr val="A4A3A4"/>
          </p15:clr>
        </p15:guide>
        <p15:guide id="2" pos="279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hiasen, Beverly" initials="MB" lastIdx="1" clrIdx="0">
    <p:extLst>
      <p:ext uri="{19B8F6BF-5375-455C-9EA6-DF929625EA0E}">
        <p15:presenceInfo xmlns:p15="http://schemas.microsoft.com/office/powerpoint/2012/main" userId="S::mathibe@repsrv.com::fc1cb58e-6019-4cb5-9fbb-a98c849833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FFF3"/>
    <a:srgbClr val="00ADE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63" autoAdjust="0"/>
    <p:restoredTop sz="94655" autoAdjust="0"/>
  </p:normalViewPr>
  <p:slideViewPr>
    <p:cSldViewPr snapToGrid="0" snapToObjects="1">
      <p:cViewPr varScale="1">
        <p:scale>
          <a:sx n="110" d="100"/>
          <a:sy n="110" d="100"/>
        </p:scale>
        <p:origin x="1332" y="102"/>
      </p:cViewPr>
      <p:guideLst>
        <p:guide orient="horz" pos="1955"/>
        <p:guide pos="279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0" d="100"/>
          <a:sy n="70" d="100"/>
        </p:scale>
        <p:origin x="-281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38269C-0A2C-0940-9F54-5AF6C13723F0}" type="datetimeFigureOut">
              <a:rPr lang="en-US" smtClean="0"/>
              <a:t>3/14/2022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ED8D18-C115-5245-BAFF-6673319CB7B7}" type="slidenum">
              <a:rPr lang="en-US" smtClean="0"/>
              <a:t>‹#›</a:t>
            </a:fld>
            <a:endParaRPr lang="en-US"/>
          </a:p>
        </p:txBody>
      </p:sp>
    </p:spTree>
    <p:extLst>
      <p:ext uri="{BB962C8B-B14F-4D97-AF65-F5344CB8AC3E}">
        <p14:creationId xmlns:p14="http://schemas.microsoft.com/office/powerpoint/2010/main" val="1150188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BBB954-9AD5-4477-9347-7DEC4B008428}" type="datetimeFigureOut">
              <a:rPr lang="en-US" smtClean="0"/>
              <a:t>3/14/2022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0CB126-D41A-4EDC-8C7D-E799DAF3E8F8}" type="slidenum">
              <a:rPr lang="en-US" smtClean="0"/>
              <a:t>‹#›</a:t>
            </a:fld>
            <a:endParaRPr lang="en-US"/>
          </a:p>
        </p:txBody>
      </p:sp>
    </p:spTree>
    <p:extLst>
      <p:ext uri="{BB962C8B-B14F-4D97-AF65-F5344CB8AC3E}">
        <p14:creationId xmlns:p14="http://schemas.microsoft.com/office/powerpoint/2010/main" val="3275444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10" name="TextBox 9"/>
          <p:cNvSpPr txBox="1"/>
          <p:nvPr userDrawn="1"/>
        </p:nvSpPr>
        <p:spPr>
          <a:xfrm>
            <a:off x="596187" y="1403233"/>
            <a:ext cx="7725581" cy="1569660"/>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sz="1600" dirty="0">
                <a:solidFill>
                  <a:srgbClr val="000000"/>
                </a:solidFill>
              </a:rPr>
              <a:t>Use only font Verdana. Headline font size is 28 and sub-headline font is 20.</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sz="1600" dirty="0">
                <a:solidFill>
                  <a:srgbClr val="000000"/>
                </a:solidFill>
              </a:rPr>
              <a:t>Page numbers are in black and aligned in the bottom right corner.</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sz="1600" dirty="0">
                <a:solidFill>
                  <a:srgbClr val="000000"/>
                </a:solidFill>
              </a:rPr>
              <a:t>If adjusting placement, align</a:t>
            </a:r>
            <a:r>
              <a:rPr lang="en-US" sz="1600" baseline="0" dirty="0">
                <a:solidFill>
                  <a:srgbClr val="000000"/>
                </a:solidFill>
              </a:rPr>
              <a:t> everything </a:t>
            </a:r>
            <a:r>
              <a:rPr lang="en-US" sz="1600" dirty="0">
                <a:solidFill>
                  <a:srgbClr val="000000"/>
                </a:solidFill>
              </a:rPr>
              <a:t>to the left under the header.</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sz="1600" dirty="0">
                <a:solidFill>
                  <a:srgbClr val="000000"/>
                </a:solidFill>
              </a:rPr>
              <a:t>Use a takeaway box at the bottom of the page for brief and impactful messaging as appropriate. </a:t>
            </a:r>
          </a:p>
        </p:txBody>
      </p:sp>
      <p:sp>
        <p:nvSpPr>
          <p:cNvPr id="16" name="TextBox 15"/>
          <p:cNvSpPr txBox="1"/>
          <p:nvPr userDrawn="1"/>
        </p:nvSpPr>
        <p:spPr>
          <a:xfrm>
            <a:off x="649842" y="3496719"/>
            <a:ext cx="7804790" cy="1997470"/>
          </a:xfrm>
          <a:prstGeom prst="rect">
            <a:avLst/>
          </a:prstGeom>
          <a:noFill/>
        </p:spPr>
        <p:txBody>
          <a:bodyPr wrap="square" rtlCol="0">
            <a:spAutoFit/>
          </a:bodyPr>
          <a:lstStyle/>
          <a:p>
            <a:pPr marL="342900" lvl="0" indent="-342900">
              <a:buFont typeface="+mj-lt"/>
              <a:buAutoNum type="arabicPeriod"/>
            </a:pPr>
            <a:r>
              <a:rPr lang="en-US" sz="1600" b="0" dirty="0">
                <a:solidFill>
                  <a:srgbClr val="000000"/>
                </a:solidFill>
              </a:rPr>
              <a:t>Copy slide content (Ctrl A) and paste as “destination theme.” </a:t>
            </a:r>
          </a:p>
          <a:p>
            <a:pPr marL="342900" lvl="0" indent="-342900">
              <a:buFont typeface="+mj-lt"/>
              <a:buAutoNum type="arabicPeriod"/>
            </a:pPr>
            <a:r>
              <a:rPr lang="en-US" sz="1600" b="0" dirty="0">
                <a:solidFill>
                  <a:srgbClr val="000000"/>
                </a:solidFill>
              </a:rPr>
              <a:t>Select Layout to choose a specific theme for your slide.</a:t>
            </a:r>
          </a:p>
          <a:p>
            <a:pPr marL="342900" lvl="0" indent="-342900">
              <a:buFont typeface="+mj-lt"/>
              <a:buAutoNum type="arabicPeriod"/>
            </a:pPr>
            <a:r>
              <a:rPr lang="en-US" sz="1600" b="0" dirty="0">
                <a:solidFill>
                  <a:srgbClr val="000000"/>
                </a:solidFill>
              </a:rPr>
              <a:t>Adjust copy placement and font sizes as necessary. </a:t>
            </a:r>
          </a:p>
          <a:p>
            <a:pPr marL="800100" lvl="1" indent="-342900">
              <a:buFont typeface="+mj-lt"/>
              <a:buAutoNum type="alphaLcPeriod"/>
            </a:pPr>
            <a:r>
              <a:rPr lang="en-US" sz="1600" b="0" dirty="0">
                <a:solidFill>
                  <a:srgbClr val="000000"/>
                </a:solidFill>
              </a:rPr>
              <a:t>Make sure</a:t>
            </a:r>
            <a:r>
              <a:rPr lang="en-US" sz="1600" b="0" baseline="0" dirty="0">
                <a:solidFill>
                  <a:srgbClr val="000000"/>
                </a:solidFill>
              </a:rPr>
              <a:t> it follows PPT Guidelines and </a:t>
            </a:r>
            <a:r>
              <a:rPr lang="en-US" sz="1600" b="0" dirty="0">
                <a:solidFill>
                  <a:srgbClr val="000000"/>
                </a:solidFill>
              </a:rPr>
              <a:t>aligns with slide theme.</a:t>
            </a:r>
          </a:p>
          <a:p>
            <a:pPr marL="342900" lvl="0" indent="-342900">
              <a:buFont typeface="+mj-lt"/>
              <a:buAutoNum type="arabicPeriod"/>
            </a:pPr>
            <a:r>
              <a:rPr lang="en-US" sz="1600" b="0" dirty="0">
                <a:solidFill>
                  <a:srgbClr val="000000"/>
                </a:solidFill>
              </a:rPr>
              <a:t>Ensure the page number is aligned in the bottom right corner.</a:t>
            </a:r>
            <a:r>
              <a:rPr lang="en-US" sz="1600" b="0" baseline="0" dirty="0">
                <a:solidFill>
                  <a:srgbClr val="000000"/>
                </a:solidFill>
              </a:rPr>
              <a:t> G</a:t>
            </a:r>
            <a:r>
              <a:rPr lang="en-US" sz="1600" b="0" dirty="0">
                <a:solidFill>
                  <a:srgbClr val="000000"/>
                </a:solidFill>
              </a:rPr>
              <a:t>o to View&gt;Slide Master to make modifications. </a:t>
            </a:r>
          </a:p>
          <a:p>
            <a:pPr marL="342900" lvl="0" indent="-342900">
              <a:buFont typeface="+mj-lt"/>
              <a:buAutoNum type="arabicPeriod"/>
            </a:pPr>
            <a:r>
              <a:rPr lang="en-US" sz="1600" b="0" dirty="0">
                <a:solidFill>
                  <a:srgbClr val="000000"/>
                </a:solidFill>
              </a:rPr>
              <a:t>Always triple check final presentations to ensure correct formatting.</a:t>
            </a:r>
          </a:p>
        </p:txBody>
      </p:sp>
      <p:sp>
        <p:nvSpPr>
          <p:cNvPr id="19" name="Rectangle 18"/>
          <p:cNvSpPr/>
          <p:nvPr userDrawn="1"/>
        </p:nvSpPr>
        <p:spPr>
          <a:xfrm>
            <a:off x="594683" y="268063"/>
            <a:ext cx="7790743" cy="523220"/>
          </a:xfrm>
          <a:prstGeom prst="rect">
            <a:avLst/>
          </a:prstGeom>
          <a:ln>
            <a:noFill/>
          </a:ln>
        </p:spPr>
        <p:txBody>
          <a:bodyPr wrap="square">
            <a:spAutoFit/>
          </a:bodyPr>
          <a:lstStyle/>
          <a:p>
            <a:pPr lvl="0"/>
            <a:r>
              <a:rPr lang="en-US" sz="2800" dirty="0">
                <a:solidFill>
                  <a:schemeClr val="accent1"/>
                </a:solidFill>
              </a:rPr>
              <a:t>USER GUIDE</a:t>
            </a:r>
          </a:p>
        </p:txBody>
      </p:sp>
      <p:sp>
        <p:nvSpPr>
          <p:cNvPr id="3" name="TextBox 2"/>
          <p:cNvSpPr txBox="1"/>
          <p:nvPr userDrawn="1"/>
        </p:nvSpPr>
        <p:spPr>
          <a:xfrm>
            <a:off x="596187" y="1033896"/>
            <a:ext cx="7912100" cy="338554"/>
          </a:xfrm>
          <a:prstGeom prst="rect">
            <a:avLst/>
          </a:prstGeom>
          <a:noFill/>
        </p:spPr>
        <p:txBody>
          <a:bodyPr wrap="square" rtlCol="0">
            <a:spAutoFit/>
          </a:bodyPr>
          <a:lstStyle/>
          <a:p>
            <a:r>
              <a:rPr lang="en-US" sz="1600" b="1" dirty="0">
                <a:solidFill>
                  <a:schemeClr val="tx1"/>
                </a:solidFill>
              </a:rPr>
              <a:t>Follow these instructions when creating your PowerPoint:</a:t>
            </a:r>
          </a:p>
        </p:txBody>
      </p:sp>
      <p:sp>
        <p:nvSpPr>
          <p:cNvPr id="28" name="TextBox 27"/>
          <p:cNvSpPr txBox="1"/>
          <p:nvPr userDrawn="1"/>
        </p:nvSpPr>
        <p:spPr>
          <a:xfrm>
            <a:off x="649842" y="3175854"/>
            <a:ext cx="7912100" cy="37240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baseline="0" dirty="0">
                <a:solidFill>
                  <a:schemeClr val="tx1"/>
                </a:solidFill>
              </a:rPr>
              <a:t>If i</a:t>
            </a:r>
            <a:r>
              <a:rPr lang="en-US" sz="1600" b="1" dirty="0">
                <a:solidFill>
                  <a:schemeClr val="tx1"/>
                </a:solidFill>
              </a:rPr>
              <a:t>mporting slides from other presentations, please make</a:t>
            </a:r>
            <a:r>
              <a:rPr lang="en-US" sz="1600" b="1" baseline="0" dirty="0">
                <a:solidFill>
                  <a:schemeClr val="tx1"/>
                </a:solidFill>
              </a:rPr>
              <a:t> sure to:</a:t>
            </a:r>
            <a:endParaRPr lang="en-US" sz="1600" b="1" dirty="0">
              <a:solidFill>
                <a:schemeClr val="tx1"/>
              </a:solidFill>
            </a:endParaRPr>
          </a:p>
        </p:txBody>
      </p:sp>
      <p:grpSp>
        <p:nvGrpSpPr>
          <p:cNvPr id="31" name="Group 28"/>
          <p:cNvGrpSpPr>
            <a:grpSpLocks noChangeAspect="1"/>
          </p:cNvGrpSpPr>
          <p:nvPr userDrawn="1"/>
        </p:nvGrpSpPr>
        <p:grpSpPr bwMode="auto">
          <a:xfrm>
            <a:off x="3100388" y="6597650"/>
            <a:ext cx="6062662" cy="280988"/>
            <a:chOff x="1953" y="4148"/>
            <a:chExt cx="3819" cy="177"/>
          </a:xfrm>
        </p:grpSpPr>
        <p:sp>
          <p:nvSpPr>
            <p:cNvPr id="32" name="AutoShape 27"/>
            <p:cNvSpPr>
              <a:spLocks noChangeAspect="1" noChangeArrowheads="1" noTextEdit="1"/>
            </p:cNvSpPr>
            <p:nvPr userDrawn="1"/>
          </p:nvSpPr>
          <p:spPr bwMode="auto">
            <a:xfrm>
              <a:off x="1953" y="4148"/>
              <a:ext cx="3819"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9"/>
            <p:cNvSpPr>
              <a:spLocks/>
            </p:cNvSpPr>
            <p:nvPr userDrawn="1"/>
          </p:nvSpPr>
          <p:spPr bwMode="auto">
            <a:xfrm>
              <a:off x="3600" y="4148"/>
              <a:ext cx="2170" cy="89"/>
            </a:xfrm>
            <a:custGeom>
              <a:avLst/>
              <a:gdLst>
                <a:gd name="T0" fmla="*/ 21 w 917"/>
                <a:gd name="T1" fmla="*/ 0 h 36"/>
                <a:gd name="T2" fmla="*/ 9 w 917"/>
                <a:gd name="T3" fmla="*/ 5 h 36"/>
                <a:gd name="T4" fmla="*/ 5 w 917"/>
                <a:gd name="T5" fmla="*/ 14 h 36"/>
                <a:gd name="T6" fmla="*/ 0 w 917"/>
                <a:gd name="T7" fmla="*/ 36 h 36"/>
                <a:gd name="T8" fmla="*/ 917 w 917"/>
                <a:gd name="T9" fmla="*/ 36 h 36"/>
                <a:gd name="T10" fmla="*/ 917 w 917"/>
                <a:gd name="T11" fmla="*/ 0 h 36"/>
                <a:gd name="T12" fmla="*/ 21 w 917"/>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917" h="36">
                  <a:moveTo>
                    <a:pt x="21" y="0"/>
                  </a:moveTo>
                  <a:cubicBezTo>
                    <a:pt x="15" y="0"/>
                    <a:pt x="11" y="2"/>
                    <a:pt x="9" y="5"/>
                  </a:cubicBezTo>
                  <a:cubicBezTo>
                    <a:pt x="7" y="7"/>
                    <a:pt x="6" y="10"/>
                    <a:pt x="5" y="14"/>
                  </a:cubicBezTo>
                  <a:cubicBezTo>
                    <a:pt x="0" y="36"/>
                    <a:pt x="0" y="36"/>
                    <a:pt x="0" y="36"/>
                  </a:cubicBezTo>
                  <a:cubicBezTo>
                    <a:pt x="917" y="36"/>
                    <a:pt x="917" y="36"/>
                    <a:pt x="917" y="36"/>
                  </a:cubicBezTo>
                  <a:cubicBezTo>
                    <a:pt x="917" y="0"/>
                    <a:pt x="917" y="0"/>
                    <a:pt x="917" y="0"/>
                  </a:cubicBezTo>
                  <a:lnTo>
                    <a:pt x="2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0"/>
            <p:cNvSpPr>
              <a:spLocks/>
            </p:cNvSpPr>
            <p:nvPr userDrawn="1"/>
          </p:nvSpPr>
          <p:spPr bwMode="auto">
            <a:xfrm>
              <a:off x="1951" y="4237"/>
              <a:ext cx="3819" cy="91"/>
            </a:xfrm>
            <a:custGeom>
              <a:avLst/>
              <a:gdLst>
                <a:gd name="T0" fmla="*/ 21 w 1614"/>
                <a:gd name="T1" fmla="*/ 0 h 37"/>
                <a:gd name="T2" fmla="*/ 9 w 1614"/>
                <a:gd name="T3" fmla="*/ 5 h 37"/>
                <a:gd name="T4" fmla="*/ 5 w 1614"/>
                <a:gd name="T5" fmla="*/ 14 h 37"/>
                <a:gd name="T6" fmla="*/ 0 w 1614"/>
                <a:gd name="T7" fmla="*/ 37 h 37"/>
                <a:gd name="T8" fmla="*/ 1614 w 1614"/>
                <a:gd name="T9" fmla="*/ 37 h 37"/>
                <a:gd name="T10" fmla="*/ 1614 w 1614"/>
                <a:gd name="T11" fmla="*/ 0 h 37"/>
                <a:gd name="T12" fmla="*/ 21 w 1614"/>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614" h="37">
                  <a:moveTo>
                    <a:pt x="21" y="0"/>
                  </a:moveTo>
                  <a:cubicBezTo>
                    <a:pt x="15" y="0"/>
                    <a:pt x="11" y="3"/>
                    <a:pt x="9" y="5"/>
                  </a:cubicBezTo>
                  <a:cubicBezTo>
                    <a:pt x="7" y="7"/>
                    <a:pt x="6" y="11"/>
                    <a:pt x="5" y="14"/>
                  </a:cubicBezTo>
                  <a:cubicBezTo>
                    <a:pt x="0" y="37"/>
                    <a:pt x="0" y="37"/>
                    <a:pt x="0" y="37"/>
                  </a:cubicBezTo>
                  <a:cubicBezTo>
                    <a:pt x="1614" y="37"/>
                    <a:pt x="1614" y="37"/>
                    <a:pt x="1614" y="37"/>
                  </a:cubicBezTo>
                  <a:cubicBezTo>
                    <a:pt x="1614" y="0"/>
                    <a:pt x="1614" y="0"/>
                    <a:pt x="1614" y="0"/>
                  </a:cubicBezTo>
                  <a:lnTo>
                    <a:pt x="2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extBox 1"/>
          <p:cNvSpPr txBox="1"/>
          <p:nvPr userDrawn="1"/>
        </p:nvSpPr>
        <p:spPr>
          <a:xfrm>
            <a:off x="110092" y="6597650"/>
            <a:ext cx="3141108" cy="246221"/>
          </a:xfrm>
          <a:prstGeom prst="rect">
            <a:avLst/>
          </a:prstGeom>
          <a:noFill/>
        </p:spPr>
        <p:txBody>
          <a:bodyPr wrap="square" rtlCol="0">
            <a:spAutoFit/>
          </a:bodyPr>
          <a:lstStyle/>
          <a:p>
            <a:r>
              <a:rPr lang="en-US" sz="1000" dirty="0"/>
              <a:t>Last</a:t>
            </a:r>
            <a:r>
              <a:rPr lang="en-US" sz="1000" baseline="0" dirty="0"/>
              <a:t> Updated: 01/2017</a:t>
            </a:r>
            <a:endParaRPr lang="en-US" sz="1000" dirty="0"/>
          </a:p>
        </p:txBody>
      </p:sp>
    </p:spTree>
    <p:extLst>
      <p:ext uri="{BB962C8B-B14F-4D97-AF65-F5344CB8AC3E}">
        <p14:creationId xmlns:p14="http://schemas.microsoft.com/office/powerpoint/2010/main" val="3800968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no Sub">
    <p:spTree>
      <p:nvGrpSpPr>
        <p:cNvPr id="1" name=""/>
        <p:cNvGrpSpPr/>
        <p:nvPr/>
      </p:nvGrpSpPr>
      <p:grpSpPr>
        <a:xfrm>
          <a:off x="0" y="0"/>
          <a:ext cx="0" cy="0"/>
          <a:chOff x="0" y="0"/>
          <a:chExt cx="0" cy="0"/>
        </a:xfrm>
      </p:grpSpPr>
      <p:sp>
        <p:nvSpPr>
          <p:cNvPr id="10" name="Content Placeholder 3"/>
          <p:cNvSpPr>
            <a:spLocks noGrp="1"/>
          </p:cNvSpPr>
          <p:nvPr>
            <p:ph sz="half" idx="10" hasCustomPrompt="1"/>
          </p:nvPr>
        </p:nvSpPr>
        <p:spPr>
          <a:xfrm>
            <a:off x="676586" y="957402"/>
            <a:ext cx="3794760" cy="1877437"/>
          </a:xfrm>
          <a:prstGeom prst="rect">
            <a:avLst/>
          </a:prstGeom>
        </p:spPr>
        <p:txBody>
          <a:bodyPr>
            <a:spAutoFit/>
          </a:bodyPr>
          <a:lstStyle>
            <a:lvl1pPr marL="114300" indent="-114300">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4" hasCustomPrompt="1"/>
          </p:nvPr>
        </p:nvSpPr>
        <p:spPr>
          <a:xfrm>
            <a:off x="4662824" y="957402"/>
            <a:ext cx="3794760" cy="1877437"/>
          </a:xfrm>
          <a:prstGeom prst="rect">
            <a:avLst/>
          </a:prstGeom>
        </p:spPr>
        <p:txBody>
          <a:bodyPr>
            <a:spAutoFit/>
          </a:bodyPr>
          <a:lstStyle>
            <a:lvl1pPr marL="114300" indent="-114300">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2" name="Group 28"/>
          <p:cNvGrpSpPr>
            <a:grpSpLocks noChangeAspect="1"/>
          </p:cNvGrpSpPr>
          <p:nvPr userDrawn="1"/>
        </p:nvGrpSpPr>
        <p:grpSpPr bwMode="auto">
          <a:xfrm>
            <a:off x="3100388" y="6584950"/>
            <a:ext cx="6062662" cy="280988"/>
            <a:chOff x="1953" y="4148"/>
            <a:chExt cx="3819" cy="177"/>
          </a:xfrm>
        </p:grpSpPr>
        <p:sp>
          <p:nvSpPr>
            <p:cNvPr id="16" name="AutoShape 27"/>
            <p:cNvSpPr>
              <a:spLocks noChangeAspect="1" noChangeArrowheads="1" noTextEdit="1"/>
            </p:cNvSpPr>
            <p:nvPr userDrawn="1"/>
          </p:nvSpPr>
          <p:spPr bwMode="auto">
            <a:xfrm>
              <a:off x="1953" y="4148"/>
              <a:ext cx="3819"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9"/>
            <p:cNvSpPr>
              <a:spLocks/>
            </p:cNvSpPr>
            <p:nvPr userDrawn="1"/>
          </p:nvSpPr>
          <p:spPr bwMode="auto">
            <a:xfrm>
              <a:off x="3600" y="4148"/>
              <a:ext cx="2170" cy="89"/>
            </a:xfrm>
            <a:custGeom>
              <a:avLst/>
              <a:gdLst>
                <a:gd name="T0" fmla="*/ 21 w 917"/>
                <a:gd name="T1" fmla="*/ 0 h 36"/>
                <a:gd name="T2" fmla="*/ 9 w 917"/>
                <a:gd name="T3" fmla="*/ 5 h 36"/>
                <a:gd name="T4" fmla="*/ 5 w 917"/>
                <a:gd name="T5" fmla="*/ 14 h 36"/>
                <a:gd name="T6" fmla="*/ 0 w 917"/>
                <a:gd name="T7" fmla="*/ 36 h 36"/>
                <a:gd name="T8" fmla="*/ 917 w 917"/>
                <a:gd name="T9" fmla="*/ 36 h 36"/>
                <a:gd name="T10" fmla="*/ 917 w 917"/>
                <a:gd name="T11" fmla="*/ 0 h 36"/>
                <a:gd name="T12" fmla="*/ 21 w 917"/>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917" h="36">
                  <a:moveTo>
                    <a:pt x="21" y="0"/>
                  </a:moveTo>
                  <a:cubicBezTo>
                    <a:pt x="15" y="0"/>
                    <a:pt x="11" y="2"/>
                    <a:pt x="9" y="5"/>
                  </a:cubicBezTo>
                  <a:cubicBezTo>
                    <a:pt x="7" y="7"/>
                    <a:pt x="6" y="10"/>
                    <a:pt x="5" y="14"/>
                  </a:cubicBezTo>
                  <a:cubicBezTo>
                    <a:pt x="0" y="36"/>
                    <a:pt x="0" y="36"/>
                    <a:pt x="0" y="36"/>
                  </a:cubicBezTo>
                  <a:cubicBezTo>
                    <a:pt x="917" y="36"/>
                    <a:pt x="917" y="36"/>
                    <a:pt x="917" y="36"/>
                  </a:cubicBezTo>
                  <a:cubicBezTo>
                    <a:pt x="917" y="0"/>
                    <a:pt x="917" y="0"/>
                    <a:pt x="917" y="0"/>
                  </a:cubicBezTo>
                  <a:lnTo>
                    <a:pt x="2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30"/>
            <p:cNvSpPr>
              <a:spLocks/>
            </p:cNvSpPr>
            <p:nvPr userDrawn="1"/>
          </p:nvSpPr>
          <p:spPr bwMode="auto">
            <a:xfrm>
              <a:off x="1951" y="4237"/>
              <a:ext cx="3819" cy="91"/>
            </a:xfrm>
            <a:custGeom>
              <a:avLst/>
              <a:gdLst>
                <a:gd name="T0" fmla="*/ 21 w 1614"/>
                <a:gd name="T1" fmla="*/ 0 h 37"/>
                <a:gd name="T2" fmla="*/ 9 w 1614"/>
                <a:gd name="T3" fmla="*/ 5 h 37"/>
                <a:gd name="T4" fmla="*/ 5 w 1614"/>
                <a:gd name="T5" fmla="*/ 14 h 37"/>
                <a:gd name="T6" fmla="*/ 0 w 1614"/>
                <a:gd name="T7" fmla="*/ 37 h 37"/>
                <a:gd name="T8" fmla="*/ 1614 w 1614"/>
                <a:gd name="T9" fmla="*/ 37 h 37"/>
                <a:gd name="T10" fmla="*/ 1614 w 1614"/>
                <a:gd name="T11" fmla="*/ 0 h 37"/>
                <a:gd name="T12" fmla="*/ 21 w 1614"/>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614" h="37">
                  <a:moveTo>
                    <a:pt x="21" y="0"/>
                  </a:moveTo>
                  <a:cubicBezTo>
                    <a:pt x="15" y="0"/>
                    <a:pt x="11" y="3"/>
                    <a:pt x="9" y="5"/>
                  </a:cubicBezTo>
                  <a:cubicBezTo>
                    <a:pt x="7" y="7"/>
                    <a:pt x="6" y="11"/>
                    <a:pt x="5" y="14"/>
                  </a:cubicBezTo>
                  <a:cubicBezTo>
                    <a:pt x="0" y="37"/>
                    <a:pt x="0" y="37"/>
                    <a:pt x="0" y="37"/>
                  </a:cubicBezTo>
                  <a:cubicBezTo>
                    <a:pt x="1614" y="37"/>
                    <a:pt x="1614" y="37"/>
                    <a:pt x="1614" y="37"/>
                  </a:cubicBezTo>
                  <a:cubicBezTo>
                    <a:pt x="1614" y="0"/>
                    <a:pt x="1614" y="0"/>
                    <a:pt x="1614" y="0"/>
                  </a:cubicBezTo>
                  <a:lnTo>
                    <a:pt x="2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Slide Number Placeholder 5"/>
          <p:cNvSpPr txBox="1">
            <a:spLocks/>
          </p:cNvSpPr>
          <p:nvPr userDrawn="1"/>
        </p:nvSpPr>
        <p:spPr>
          <a:xfrm>
            <a:off x="8357401" y="6315757"/>
            <a:ext cx="844591" cy="342992"/>
          </a:xfrm>
          <a:prstGeom prst="rect">
            <a:avLst/>
          </a:prstGeom>
        </p:spPr>
        <p:txBody>
          <a:bodyPr vert="horz" lIns="91440" tIns="45720" rIns="91440" bIns="45720" rtlCol="0" anchor="t" anchorCtr="0"/>
          <a:lstStyle>
            <a:defPPr>
              <a:defRPr lang="en-US"/>
            </a:defPPr>
            <a:lvl1pPr marL="0" algn="l" defTabSz="457200" rtl="0" eaLnBrk="1" latinLnBrk="0" hangingPunct="1">
              <a:defRPr sz="18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3D27DB1B-11A7-46C2-9C64-C40026885CFA}" type="slidenum">
              <a:rPr lang="en-US" sz="1400" smtClean="0">
                <a:solidFill>
                  <a:srgbClr val="000000"/>
                </a:solidFill>
              </a:rPr>
              <a:pPr algn="r"/>
              <a:t>‹#›</a:t>
            </a:fld>
            <a:endParaRPr lang="en-US" sz="1400" dirty="0">
              <a:solidFill>
                <a:srgbClr val="000000"/>
              </a:solidFill>
            </a:endParaRPr>
          </a:p>
        </p:txBody>
      </p:sp>
      <p:sp>
        <p:nvSpPr>
          <p:cNvPr id="19" name="TextBox 18"/>
          <p:cNvSpPr txBox="1"/>
          <p:nvPr userDrawn="1"/>
        </p:nvSpPr>
        <p:spPr>
          <a:xfrm>
            <a:off x="-55039" y="6640583"/>
            <a:ext cx="2788407" cy="347472"/>
          </a:xfrm>
          <a:prstGeom prst="rect">
            <a:avLst/>
          </a:prstGeom>
          <a:noFill/>
        </p:spPr>
        <p:txBody>
          <a:bodyPr wrap="square" rtlCol="0">
            <a:noAutofit/>
          </a:bodyPr>
          <a:lstStyle/>
          <a:p>
            <a:r>
              <a:rPr lang="en-US" sz="1000" dirty="0">
                <a:solidFill>
                  <a:srgbClr val="000000"/>
                </a:solidFill>
              </a:rPr>
              <a:t>Republic Services Confidential</a:t>
            </a:r>
          </a:p>
        </p:txBody>
      </p:sp>
      <p:sp>
        <p:nvSpPr>
          <p:cNvPr id="15" name="Title 1"/>
          <p:cNvSpPr>
            <a:spLocks noGrp="1"/>
          </p:cNvSpPr>
          <p:nvPr>
            <p:ph type="title"/>
          </p:nvPr>
        </p:nvSpPr>
        <p:spPr>
          <a:xfrm>
            <a:off x="676586" y="284028"/>
            <a:ext cx="7772400" cy="523220"/>
          </a:xfrm>
          <a:prstGeom prst="rect">
            <a:avLst/>
          </a:prstGeom>
        </p:spPr>
        <p:txBody>
          <a:bodyPr>
            <a:spAutoFit/>
          </a:bodyPr>
          <a:lstStyle>
            <a:lvl1pPr algn="l">
              <a:defRPr sz="28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973971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w Subhead">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76586" y="1463010"/>
            <a:ext cx="3794760" cy="1877437"/>
          </a:xfrm>
          <a:prstGeom prst="rect">
            <a:avLst/>
          </a:prstGeom>
        </p:spPr>
        <p:txBody>
          <a:bodyPr>
            <a:spAutoFit/>
          </a:bodyPr>
          <a:lstStyle>
            <a:lvl1pPr marL="114300" indent="-114300">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hasCustomPrompt="1"/>
          </p:nvPr>
        </p:nvSpPr>
        <p:spPr>
          <a:xfrm>
            <a:off x="4673582" y="1463010"/>
            <a:ext cx="3794760" cy="1877437"/>
          </a:xfrm>
          <a:prstGeom prst="rect">
            <a:avLst/>
          </a:prstGeom>
        </p:spPr>
        <p:txBody>
          <a:bodyPr>
            <a:spAutoFit/>
          </a:bodyPr>
          <a:lstStyle>
            <a:lvl1pPr marL="114300" indent="-114300">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7" hasCustomPrompt="1"/>
          </p:nvPr>
        </p:nvSpPr>
        <p:spPr>
          <a:xfrm>
            <a:off x="676586" y="921777"/>
            <a:ext cx="3794760" cy="400110"/>
          </a:xfrm>
          <a:prstGeom prst="rect">
            <a:avLst/>
          </a:prstGeom>
        </p:spPr>
        <p:txBody>
          <a:bodyPr>
            <a:spAutoFit/>
          </a:bodyPr>
          <a:lstStyle>
            <a:lvl1pPr marL="0" indent="0">
              <a:buFontTx/>
              <a:buNone/>
              <a:defRPr sz="2000" baseline="0">
                <a:solidFill>
                  <a:schemeClr val="accent1"/>
                </a:solidFill>
              </a:defRPr>
            </a:lvl1pPr>
            <a:lvl2pPr marL="457200" indent="0">
              <a:buFontTx/>
              <a:buNone/>
              <a:defRPr>
                <a:solidFill>
                  <a:schemeClr val="accent1"/>
                </a:solidFill>
              </a:defRPr>
            </a:lvl2pPr>
            <a:lvl3pPr marL="914400" indent="0">
              <a:buFontTx/>
              <a:buNone/>
              <a:defRPr>
                <a:solidFill>
                  <a:schemeClr val="accent1"/>
                </a:solidFill>
              </a:defRPr>
            </a:lvl3pPr>
            <a:lvl4pPr marL="1371600" indent="0">
              <a:buFontTx/>
              <a:buNone/>
              <a:defRPr>
                <a:solidFill>
                  <a:schemeClr val="accent1"/>
                </a:solidFill>
              </a:defRPr>
            </a:lvl4pPr>
            <a:lvl5pPr marL="1828800" indent="0">
              <a:buFontTx/>
              <a:buNone/>
              <a:defRPr>
                <a:solidFill>
                  <a:schemeClr val="accent1"/>
                </a:solidFill>
              </a:defRPr>
            </a:lvl5pPr>
          </a:lstStyle>
          <a:p>
            <a:pPr lvl="0"/>
            <a:r>
              <a:rPr lang="en-US" dirty="0" err="1"/>
              <a:t>Subheadline</a:t>
            </a:r>
            <a:endParaRPr lang="en-US" dirty="0"/>
          </a:p>
        </p:txBody>
      </p:sp>
      <p:sp>
        <p:nvSpPr>
          <p:cNvPr id="8" name="Text Placeholder 6"/>
          <p:cNvSpPr>
            <a:spLocks noGrp="1"/>
          </p:cNvSpPr>
          <p:nvPr>
            <p:ph type="body" sz="quarter" idx="18" hasCustomPrompt="1"/>
          </p:nvPr>
        </p:nvSpPr>
        <p:spPr>
          <a:xfrm>
            <a:off x="4673582" y="921777"/>
            <a:ext cx="3794760" cy="400110"/>
          </a:xfrm>
          <a:prstGeom prst="rect">
            <a:avLst/>
          </a:prstGeom>
        </p:spPr>
        <p:txBody>
          <a:bodyPr>
            <a:spAutoFit/>
          </a:bodyPr>
          <a:lstStyle>
            <a:lvl1pPr marL="0" indent="0">
              <a:buFontTx/>
              <a:buNone/>
              <a:defRPr sz="2000" baseline="0">
                <a:solidFill>
                  <a:schemeClr val="accent1"/>
                </a:solidFill>
              </a:defRPr>
            </a:lvl1pPr>
            <a:lvl2pPr marL="457200" indent="0">
              <a:buFontTx/>
              <a:buNone/>
              <a:defRPr>
                <a:solidFill>
                  <a:schemeClr val="accent1"/>
                </a:solidFill>
              </a:defRPr>
            </a:lvl2pPr>
            <a:lvl3pPr marL="914400" indent="0">
              <a:buFontTx/>
              <a:buNone/>
              <a:defRPr>
                <a:solidFill>
                  <a:schemeClr val="accent1"/>
                </a:solidFill>
              </a:defRPr>
            </a:lvl3pPr>
            <a:lvl4pPr marL="1371600" indent="0">
              <a:buFontTx/>
              <a:buNone/>
              <a:defRPr>
                <a:solidFill>
                  <a:schemeClr val="accent1"/>
                </a:solidFill>
              </a:defRPr>
            </a:lvl4pPr>
            <a:lvl5pPr marL="1828800" indent="0">
              <a:buFontTx/>
              <a:buNone/>
              <a:defRPr>
                <a:solidFill>
                  <a:schemeClr val="accent1"/>
                </a:solidFill>
              </a:defRPr>
            </a:lvl5pPr>
          </a:lstStyle>
          <a:p>
            <a:pPr lvl="0"/>
            <a:r>
              <a:rPr lang="en-US" dirty="0" err="1"/>
              <a:t>Subheadline</a:t>
            </a:r>
            <a:endParaRPr lang="en-US" dirty="0"/>
          </a:p>
        </p:txBody>
      </p:sp>
      <p:grpSp>
        <p:nvGrpSpPr>
          <p:cNvPr id="13" name="Group 28"/>
          <p:cNvGrpSpPr>
            <a:grpSpLocks noChangeAspect="1"/>
          </p:cNvGrpSpPr>
          <p:nvPr userDrawn="1"/>
        </p:nvGrpSpPr>
        <p:grpSpPr bwMode="auto">
          <a:xfrm>
            <a:off x="3100388" y="6584950"/>
            <a:ext cx="6062662" cy="280988"/>
            <a:chOff x="1953" y="4148"/>
            <a:chExt cx="3819" cy="177"/>
          </a:xfrm>
        </p:grpSpPr>
        <p:sp>
          <p:nvSpPr>
            <p:cNvPr id="14" name="AutoShape 27"/>
            <p:cNvSpPr>
              <a:spLocks noChangeAspect="1" noChangeArrowheads="1" noTextEdit="1"/>
            </p:cNvSpPr>
            <p:nvPr userDrawn="1"/>
          </p:nvSpPr>
          <p:spPr bwMode="auto">
            <a:xfrm>
              <a:off x="1953" y="4148"/>
              <a:ext cx="3819"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9"/>
            <p:cNvSpPr>
              <a:spLocks/>
            </p:cNvSpPr>
            <p:nvPr userDrawn="1"/>
          </p:nvSpPr>
          <p:spPr bwMode="auto">
            <a:xfrm>
              <a:off x="3600" y="4148"/>
              <a:ext cx="2170" cy="89"/>
            </a:xfrm>
            <a:custGeom>
              <a:avLst/>
              <a:gdLst>
                <a:gd name="T0" fmla="*/ 21 w 917"/>
                <a:gd name="T1" fmla="*/ 0 h 36"/>
                <a:gd name="T2" fmla="*/ 9 w 917"/>
                <a:gd name="T3" fmla="*/ 5 h 36"/>
                <a:gd name="T4" fmla="*/ 5 w 917"/>
                <a:gd name="T5" fmla="*/ 14 h 36"/>
                <a:gd name="T6" fmla="*/ 0 w 917"/>
                <a:gd name="T7" fmla="*/ 36 h 36"/>
                <a:gd name="T8" fmla="*/ 917 w 917"/>
                <a:gd name="T9" fmla="*/ 36 h 36"/>
                <a:gd name="T10" fmla="*/ 917 w 917"/>
                <a:gd name="T11" fmla="*/ 0 h 36"/>
                <a:gd name="T12" fmla="*/ 21 w 917"/>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917" h="36">
                  <a:moveTo>
                    <a:pt x="21" y="0"/>
                  </a:moveTo>
                  <a:cubicBezTo>
                    <a:pt x="15" y="0"/>
                    <a:pt x="11" y="2"/>
                    <a:pt x="9" y="5"/>
                  </a:cubicBezTo>
                  <a:cubicBezTo>
                    <a:pt x="7" y="7"/>
                    <a:pt x="6" y="10"/>
                    <a:pt x="5" y="14"/>
                  </a:cubicBezTo>
                  <a:cubicBezTo>
                    <a:pt x="0" y="36"/>
                    <a:pt x="0" y="36"/>
                    <a:pt x="0" y="36"/>
                  </a:cubicBezTo>
                  <a:cubicBezTo>
                    <a:pt x="917" y="36"/>
                    <a:pt x="917" y="36"/>
                    <a:pt x="917" y="36"/>
                  </a:cubicBezTo>
                  <a:cubicBezTo>
                    <a:pt x="917" y="0"/>
                    <a:pt x="917" y="0"/>
                    <a:pt x="917" y="0"/>
                  </a:cubicBezTo>
                  <a:lnTo>
                    <a:pt x="2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30"/>
            <p:cNvSpPr>
              <a:spLocks/>
            </p:cNvSpPr>
            <p:nvPr userDrawn="1"/>
          </p:nvSpPr>
          <p:spPr bwMode="auto">
            <a:xfrm>
              <a:off x="1951" y="4237"/>
              <a:ext cx="3819" cy="91"/>
            </a:xfrm>
            <a:custGeom>
              <a:avLst/>
              <a:gdLst>
                <a:gd name="T0" fmla="*/ 21 w 1614"/>
                <a:gd name="T1" fmla="*/ 0 h 37"/>
                <a:gd name="T2" fmla="*/ 9 w 1614"/>
                <a:gd name="T3" fmla="*/ 5 h 37"/>
                <a:gd name="T4" fmla="*/ 5 w 1614"/>
                <a:gd name="T5" fmla="*/ 14 h 37"/>
                <a:gd name="T6" fmla="*/ 0 w 1614"/>
                <a:gd name="T7" fmla="*/ 37 h 37"/>
                <a:gd name="T8" fmla="*/ 1614 w 1614"/>
                <a:gd name="T9" fmla="*/ 37 h 37"/>
                <a:gd name="T10" fmla="*/ 1614 w 1614"/>
                <a:gd name="T11" fmla="*/ 0 h 37"/>
                <a:gd name="T12" fmla="*/ 21 w 1614"/>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614" h="37">
                  <a:moveTo>
                    <a:pt x="21" y="0"/>
                  </a:moveTo>
                  <a:cubicBezTo>
                    <a:pt x="15" y="0"/>
                    <a:pt x="11" y="3"/>
                    <a:pt x="9" y="5"/>
                  </a:cubicBezTo>
                  <a:cubicBezTo>
                    <a:pt x="7" y="7"/>
                    <a:pt x="6" y="11"/>
                    <a:pt x="5" y="14"/>
                  </a:cubicBezTo>
                  <a:cubicBezTo>
                    <a:pt x="0" y="37"/>
                    <a:pt x="0" y="37"/>
                    <a:pt x="0" y="37"/>
                  </a:cubicBezTo>
                  <a:cubicBezTo>
                    <a:pt x="1614" y="37"/>
                    <a:pt x="1614" y="37"/>
                    <a:pt x="1614" y="37"/>
                  </a:cubicBezTo>
                  <a:cubicBezTo>
                    <a:pt x="1614" y="0"/>
                    <a:pt x="1614" y="0"/>
                    <a:pt x="1614" y="0"/>
                  </a:cubicBezTo>
                  <a:lnTo>
                    <a:pt x="2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Slide Number Placeholder 5"/>
          <p:cNvSpPr txBox="1">
            <a:spLocks/>
          </p:cNvSpPr>
          <p:nvPr userDrawn="1"/>
        </p:nvSpPr>
        <p:spPr>
          <a:xfrm>
            <a:off x="8357401" y="6315757"/>
            <a:ext cx="844591" cy="342992"/>
          </a:xfrm>
          <a:prstGeom prst="rect">
            <a:avLst/>
          </a:prstGeom>
        </p:spPr>
        <p:txBody>
          <a:bodyPr vert="horz" lIns="91440" tIns="45720" rIns="91440" bIns="45720" rtlCol="0" anchor="t" anchorCtr="0"/>
          <a:lstStyle>
            <a:defPPr>
              <a:defRPr lang="en-US"/>
            </a:defPPr>
            <a:lvl1pPr marL="0" algn="l" defTabSz="457200" rtl="0" eaLnBrk="1" latinLnBrk="0" hangingPunct="1">
              <a:defRPr sz="18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3D27DB1B-11A7-46C2-9C64-C40026885CFA}" type="slidenum">
              <a:rPr lang="en-US" sz="1400" smtClean="0">
                <a:solidFill>
                  <a:srgbClr val="000000"/>
                </a:solidFill>
              </a:rPr>
              <a:pPr algn="r"/>
              <a:t>‹#›</a:t>
            </a:fld>
            <a:endParaRPr lang="en-US" sz="1400" dirty="0">
              <a:solidFill>
                <a:srgbClr val="000000"/>
              </a:solidFill>
            </a:endParaRPr>
          </a:p>
        </p:txBody>
      </p:sp>
      <p:sp>
        <p:nvSpPr>
          <p:cNvPr id="20" name="TextBox 19"/>
          <p:cNvSpPr txBox="1"/>
          <p:nvPr userDrawn="1"/>
        </p:nvSpPr>
        <p:spPr>
          <a:xfrm>
            <a:off x="-55039" y="6640583"/>
            <a:ext cx="2788407" cy="347472"/>
          </a:xfrm>
          <a:prstGeom prst="rect">
            <a:avLst/>
          </a:prstGeom>
          <a:noFill/>
        </p:spPr>
        <p:txBody>
          <a:bodyPr wrap="square" rtlCol="0">
            <a:noAutofit/>
          </a:bodyPr>
          <a:lstStyle/>
          <a:p>
            <a:r>
              <a:rPr lang="en-US" sz="1000" dirty="0">
                <a:solidFill>
                  <a:srgbClr val="000000"/>
                </a:solidFill>
              </a:rPr>
              <a:t>Republic Services Confidential</a:t>
            </a:r>
          </a:p>
        </p:txBody>
      </p:sp>
      <p:sp>
        <p:nvSpPr>
          <p:cNvPr id="15" name="Title 1"/>
          <p:cNvSpPr>
            <a:spLocks noGrp="1"/>
          </p:cNvSpPr>
          <p:nvPr>
            <p:ph type="title"/>
          </p:nvPr>
        </p:nvSpPr>
        <p:spPr>
          <a:xfrm>
            <a:off x="676586" y="284028"/>
            <a:ext cx="7772400" cy="523220"/>
          </a:xfrm>
          <a:prstGeom prst="rect">
            <a:avLst/>
          </a:prstGeom>
        </p:spPr>
        <p:txBody>
          <a:bodyPr>
            <a:spAutoFit/>
          </a:bodyPr>
          <a:lstStyle>
            <a:lvl1pPr algn="l">
              <a:defRPr sz="28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59406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_Primary">
    <p:spTree>
      <p:nvGrpSpPr>
        <p:cNvPr id="1" name=""/>
        <p:cNvGrpSpPr/>
        <p:nvPr/>
      </p:nvGrpSpPr>
      <p:grpSpPr>
        <a:xfrm>
          <a:off x="0" y="0"/>
          <a:ext cx="0" cy="0"/>
          <a:chOff x="0" y="0"/>
          <a:chExt cx="0" cy="0"/>
        </a:xfrm>
      </p:grpSpPr>
      <p:sp>
        <p:nvSpPr>
          <p:cNvPr id="7" name="Text Placeholder 6"/>
          <p:cNvSpPr>
            <a:spLocks noGrp="1"/>
          </p:cNvSpPr>
          <p:nvPr>
            <p:ph type="body" sz="quarter" idx="18" hasCustomPrompt="1"/>
          </p:nvPr>
        </p:nvSpPr>
        <p:spPr>
          <a:xfrm>
            <a:off x="911225" y="2651760"/>
            <a:ext cx="7315200" cy="400110"/>
          </a:xfrm>
          <a:prstGeom prst="rect">
            <a:avLst/>
          </a:prstGeom>
        </p:spPr>
        <p:txBody>
          <a:bodyPr>
            <a:spAutoFit/>
          </a:bodyPr>
          <a:lstStyle>
            <a:lvl1pPr marL="0" indent="0">
              <a:buFontTx/>
              <a:buNone/>
              <a:defRPr sz="2000" baseline="0">
                <a:solidFill>
                  <a:srgbClr val="000000"/>
                </a:solidFill>
              </a:defRPr>
            </a:lvl1pPr>
            <a:lvl2pPr marL="457200" indent="0">
              <a:buFontTx/>
              <a:buNone/>
              <a:defRPr>
                <a:solidFill>
                  <a:schemeClr val="accent1"/>
                </a:solidFill>
              </a:defRPr>
            </a:lvl2pPr>
            <a:lvl3pPr marL="914400" indent="0">
              <a:buFontTx/>
              <a:buNone/>
              <a:defRPr>
                <a:solidFill>
                  <a:schemeClr val="accent1"/>
                </a:solidFill>
              </a:defRPr>
            </a:lvl3pPr>
            <a:lvl4pPr marL="1371600" indent="0">
              <a:buFontTx/>
              <a:buNone/>
              <a:defRPr>
                <a:solidFill>
                  <a:schemeClr val="accent1"/>
                </a:solidFill>
              </a:defRPr>
            </a:lvl4pPr>
            <a:lvl5pPr marL="1828800" indent="0">
              <a:buFontTx/>
              <a:buNone/>
              <a:defRPr>
                <a:solidFill>
                  <a:schemeClr val="accent1"/>
                </a:solidFill>
              </a:defRPr>
            </a:lvl5pPr>
          </a:lstStyle>
          <a:p>
            <a:pPr lvl="0"/>
            <a:r>
              <a:rPr lang="en-US" dirty="0"/>
              <a:t>Subhead (as needed)</a:t>
            </a:r>
          </a:p>
        </p:txBody>
      </p:sp>
      <p:sp>
        <p:nvSpPr>
          <p:cNvPr id="4" name="Text Placeholder 15"/>
          <p:cNvSpPr>
            <a:spLocks noGrp="1"/>
          </p:cNvSpPr>
          <p:nvPr>
            <p:ph type="body" sz="quarter" idx="17" hasCustomPrompt="1"/>
          </p:nvPr>
        </p:nvSpPr>
        <p:spPr>
          <a:xfrm>
            <a:off x="911225" y="2037100"/>
            <a:ext cx="7315200" cy="523220"/>
          </a:xfrm>
          <a:prstGeom prst="rect">
            <a:avLst/>
          </a:prstGeom>
        </p:spPr>
        <p:txBody>
          <a:bodyPr anchor="b" anchorCtr="0">
            <a:spAutoFit/>
          </a:bodyPr>
          <a:lstStyle>
            <a:lvl1pPr marL="0" indent="0">
              <a:buNone/>
              <a:defRPr sz="2800">
                <a:solidFill>
                  <a:schemeClr val="accent1"/>
                </a:solidFill>
              </a:defRPr>
            </a:lvl1pPr>
          </a:lstStyle>
          <a:p>
            <a:pPr lvl="0"/>
            <a:r>
              <a:rPr lang="en-US" dirty="0"/>
              <a:t>This is a new section title</a:t>
            </a:r>
          </a:p>
        </p:txBody>
      </p:sp>
      <p:grpSp>
        <p:nvGrpSpPr>
          <p:cNvPr id="5" name="Group 28"/>
          <p:cNvGrpSpPr>
            <a:grpSpLocks noChangeAspect="1"/>
          </p:cNvGrpSpPr>
          <p:nvPr userDrawn="1"/>
        </p:nvGrpSpPr>
        <p:grpSpPr bwMode="auto">
          <a:xfrm>
            <a:off x="3100388" y="6584950"/>
            <a:ext cx="6062662" cy="280988"/>
            <a:chOff x="1953" y="4148"/>
            <a:chExt cx="3819" cy="177"/>
          </a:xfrm>
        </p:grpSpPr>
        <p:sp>
          <p:nvSpPr>
            <p:cNvPr id="6" name="AutoShape 27"/>
            <p:cNvSpPr>
              <a:spLocks noChangeAspect="1" noChangeArrowheads="1" noTextEdit="1"/>
            </p:cNvSpPr>
            <p:nvPr userDrawn="1"/>
          </p:nvSpPr>
          <p:spPr bwMode="auto">
            <a:xfrm>
              <a:off x="1953" y="4148"/>
              <a:ext cx="3819"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29"/>
            <p:cNvSpPr>
              <a:spLocks/>
            </p:cNvSpPr>
            <p:nvPr userDrawn="1"/>
          </p:nvSpPr>
          <p:spPr bwMode="auto">
            <a:xfrm>
              <a:off x="3600" y="4148"/>
              <a:ext cx="2170" cy="89"/>
            </a:xfrm>
            <a:custGeom>
              <a:avLst/>
              <a:gdLst>
                <a:gd name="T0" fmla="*/ 21 w 917"/>
                <a:gd name="T1" fmla="*/ 0 h 36"/>
                <a:gd name="T2" fmla="*/ 9 w 917"/>
                <a:gd name="T3" fmla="*/ 5 h 36"/>
                <a:gd name="T4" fmla="*/ 5 w 917"/>
                <a:gd name="T5" fmla="*/ 14 h 36"/>
                <a:gd name="T6" fmla="*/ 0 w 917"/>
                <a:gd name="T7" fmla="*/ 36 h 36"/>
                <a:gd name="T8" fmla="*/ 917 w 917"/>
                <a:gd name="T9" fmla="*/ 36 h 36"/>
                <a:gd name="T10" fmla="*/ 917 w 917"/>
                <a:gd name="T11" fmla="*/ 0 h 36"/>
                <a:gd name="T12" fmla="*/ 21 w 917"/>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917" h="36">
                  <a:moveTo>
                    <a:pt x="21" y="0"/>
                  </a:moveTo>
                  <a:cubicBezTo>
                    <a:pt x="15" y="0"/>
                    <a:pt x="11" y="2"/>
                    <a:pt x="9" y="5"/>
                  </a:cubicBezTo>
                  <a:cubicBezTo>
                    <a:pt x="7" y="7"/>
                    <a:pt x="6" y="10"/>
                    <a:pt x="5" y="14"/>
                  </a:cubicBezTo>
                  <a:cubicBezTo>
                    <a:pt x="0" y="36"/>
                    <a:pt x="0" y="36"/>
                    <a:pt x="0" y="36"/>
                  </a:cubicBezTo>
                  <a:cubicBezTo>
                    <a:pt x="917" y="36"/>
                    <a:pt x="917" y="36"/>
                    <a:pt x="917" y="36"/>
                  </a:cubicBezTo>
                  <a:cubicBezTo>
                    <a:pt x="917" y="0"/>
                    <a:pt x="917" y="0"/>
                    <a:pt x="917" y="0"/>
                  </a:cubicBezTo>
                  <a:lnTo>
                    <a:pt x="2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30"/>
            <p:cNvSpPr>
              <a:spLocks/>
            </p:cNvSpPr>
            <p:nvPr userDrawn="1"/>
          </p:nvSpPr>
          <p:spPr bwMode="auto">
            <a:xfrm>
              <a:off x="1951" y="4237"/>
              <a:ext cx="3819" cy="91"/>
            </a:xfrm>
            <a:custGeom>
              <a:avLst/>
              <a:gdLst>
                <a:gd name="T0" fmla="*/ 21 w 1614"/>
                <a:gd name="T1" fmla="*/ 0 h 37"/>
                <a:gd name="T2" fmla="*/ 9 w 1614"/>
                <a:gd name="T3" fmla="*/ 5 h 37"/>
                <a:gd name="T4" fmla="*/ 5 w 1614"/>
                <a:gd name="T5" fmla="*/ 14 h 37"/>
                <a:gd name="T6" fmla="*/ 0 w 1614"/>
                <a:gd name="T7" fmla="*/ 37 h 37"/>
                <a:gd name="T8" fmla="*/ 1614 w 1614"/>
                <a:gd name="T9" fmla="*/ 37 h 37"/>
                <a:gd name="T10" fmla="*/ 1614 w 1614"/>
                <a:gd name="T11" fmla="*/ 0 h 37"/>
                <a:gd name="T12" fmla="*/ 21 w 1614"/>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614" h="37">
                  <a:moveTo>
                    <a:pt x="21" y="0"/>
                  </a:moveTo>
                  <a:cubicBezTo>
                    <a:pt x="15" y="0"/>
                    <a:pt x="11" y="3"/>
                    <a:pt x="9" y="5"/>
                  </a:cubicBezTo>
                  <a:cubicBezTo>
                    <a:pt x="7" y="7"/>
                    <a:pt x="6" y="11"/>
                    <a:pt x="5" y="14"/>
                  </a:cubicBezTo>
                  <a:cubicBezTo>
                    <a:pt x="0" y="37"/>
                    <a:pt x="0" y="37"/>
                    <a:pt x="0" y="37"/>
                  </a:cubicBezTo>
                  <a:cubicBezTo>
                    <a:pt x="1614" y="37"/>
                    <a:pt x="1614" y="37"/>
                    <a:pt x="1614" y="37"/>
                  </a:cubicBezTo>
                  <a:cubicBezTo>
                    <a:pt x="1614" y="0"/>
                    <a:pt x="1614" y="0"/>
                    <a:pt x="1614" y="0"/>
                  </a:cubicBezTo>
                  <a:lnTo>
                    <a:pt x="2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Slide Number Placeholder 5"/>
          <p:cNvSpPr txBox="1">
            <a:spLocks/>
          </p:cNvSpPr>
          <p:nvPr userDrawn="1"/>
        </p:nvSpPr>
        <p:spPr>
          <a:xfrm>
            <a:off x="8357401" y="6315757"/>
            <a:ext cx="844591" cy="342992"/>
          </a:xfrm>
          <a:prstGeom prst="rect">
            <a:avLst/>
          </a:prstGeom>
        </p:spPr>
        <p:txBody>
          <a:bodyPr vert="horz" lIns="91440" tIns="45720" rIns="91440" bIns="45720" rtlCol="0" anchor="t" anchorCtr="0"/>
          <a:lstStyle>
            <a:defPPr>
              <a:defRPr lang="en-US"/>
            </a:defPPr>
            <a:lvl1pPr marL="0" algn="l" defTabSz="457200" rtl="0" eaLnBrk="1" latinLnBrk="0" hangingPunct="1">
              <a:defRPr sz="18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3D27DB1B-11A7-46C2-9C64-C40026885CFA}" type="slidenum">
              <a:rPr lang="en-US" sz="1400" smtClean="0">
                <a:solidFill>
                  <a:srgbClr val="000000"/>
                </a:solidFill>
              </a:rPr>
              <a:pPr algn="r"/>
              <a:t>‹#›</a:t>
            </a:fld>
            <a:endParaRPr lang="en-US" sz="1400" dirty="0">
              <a:solidFill>
                <a:srgbClr val="000000"/>
              </a:solidFill>
            </a:endParaRPr>
          </a:p>
        </p:txBody>
      </p:sp>
      <p:sp>
        <p:nvSpPr>
          <p:cNvPr id="11" name="TextBox 10"/>
          <p:cNvSpPr txBox="1"/>
          <p:nvPr userDrawn="1"/>
        </p:nvSpPr>
        <p:spPr>
          <a:xfrm>
            <a:off x="-55039" y="6640583"/>
            <a:ext cx="2788407" cy="347472"/>
          </a:xfrm>
          <a:prstGeom prst="rect">
            <a:avLst/>
          </a:prstGeom>
          <a:noFill/>
        </p:spPr>
        <p:txBody>
          <a:bodyPr wrap="square" rtlCol="0">
            <a:noAutofit/>
          </a:bodyPr>
          <a:lstStyle/>
          <a:p>
            <a:r>
              <a:rPr lang="en-US" sz="1000" dirty="0">
                <a:solidFill>
                  <a:srgbClr val="000000"/>
                </a:solidFill>
              </a:rPr>
              <a:t>Republic Services Confidential</a:t>
            </a:r>
          </a:p>
        </p:txBody>
      </p:sp>
    </p:spTree>
    <p:extLst>
      <p:ext uri="{BB962C8B-B14F-4D97-AF65-F5344CB8AC3E}">
        <p14:creationId xmlns:p14="http://schemas.microsoft.com/office/powerpoint/2010/main" val="4094675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_Secondary">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911225" y="2037100"/>
            <a:ext cx="7772400" cy="523220"/>
          </a:xfrm>
          <a:prstGeom prst="rect">
            <a:avLst/>
          </a:prstGeom>
        </p:spPr>
        <p:txBody>
          <a:bodyPr anchor="b" anchorCtr="0">
            <a:spAutoFit/>
          </a:bodyPr>
          <a:lstStyle>
            <a:lvl1pPr marL="0" indent="0">
              <a:buNone/>
              <a:defRPr sz="2800">
                <a:solidFill>
                  <a:schemeClr val="accent1"/>
                </a:solidFill>
              </a:defRPr>
            </a:lvl1pPr>
          </a:lstStyle>
          <a:p>
            <a:pPr lvl="0"/>
            <a:r>
              <a:rPr lang="en-US" dirty="0"/>
              <a:t>This is a new section title</a:t>
            </a:r>
          </a:p>
        </p:txBody>
      </p:sp>
      <p:sp>
        <p:nvSpPr>
          <p:cNvPr id="12" name="Content Placeholder 2"/>
          <p:cNvSpPr>
            <a:spLocks noGrp="1"/>
          </p:cNvSpPr>
          <p:nvPr>
            <p:ph idx="14" hasCustomPrompt="1"/>
          </p:nvPr>
        </p:nvSpPr>
        <p:spPr>
          <a:xfrm>
            <a:off x="4572000" y="4100843"/>
            <a:ext cx="3657600" cy="1323439"/>
          </a:xfrm>
          <a:prstGeom prst="rect">
            <a:avLst/>
          </a:prstGeom>
        </p:spPr>
        <p:txBody>
          <a:bodyPr>
            <a:spAutoFit/>
          </a:bodyPr>
          <a:lstStyle>
            <a:lvl1pPr marL="0" indent="0" algn="l">
              <a:buNone/>
              <a:defRPr sz="2000" i="1" baseline="0"/>
            </a:lvl1pPr>
            <a:lvl2pPr>
              <a:defRPr sz="1500"/>
            </a:lvl2pPr>
            <a:lvl3pPr>
              <a:defRPr sz="1500"/>
            </a:lvl3pPr>
            <a:lvl4pPr>
              <a:defRPr sz="1500"/>
            </a:lvl4pPr>
            <a:lvl5pPr>
              <a:defRPr sz="1500"/>
            </a:lvl5pPr>
          </a:lstStyle>
          <a:p>
            <a:pPr lvl="0"/>
            <a:r>
              <a:rPr lang="en-US" dirty="0"/>
              <a:t>“I am a quote, a callout, or a general point of interest. Try to keep me short and impactful.”</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5716" y="3608388"/>
            <a:ext cx="2450597" cy="2383541"/>
          </a:xfrm>
          <a:prstGeom prst="rect">
            <a:avLst/>
          </a:prstGeom>
        </p:spPr>
      </p:pic>
    </p:spTree>
    <p:extLst>
      <p:ext uri="{BB962C8B-B14F-4D97-AF65-F5344CB8AC3E}">
        <p14:creationId xmlns:p14="http://schemas.microsoft.com/office/powerpoint/2010/main" val="3166572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with Graphic">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256" y="3489351"/>
            <a:ext cx="4517469" cy="2766949"/>
          </a:xfrm>
          <a:prstGeom prst="rect">
            <a:avLst/>
          </a:prstGeom>
        </p:spPr>
      </p:pic>
      <p:grpSp>
        <p:nvGrpSpPr>
          <p:cNvPr id="14" name="Group 28"/>
          <p:cNvGrpSpPr>
            <a:grpSpLocks noChangeAspect="1"/>
          </p:cNvGrpSpPr>
          <p:nvPr userDrawn="1"/>
        </p:nvGrpSpPr>
        <p:grpSpPr bwMode="auto">
          <a:xfrm>
            <a:off x="3100388" y="6584950"/>
            <a:ext cx="6062662" cy="280988"/>
            <a:chOff x="1953" y="4148"/>
            <a:chExt cx="3819" cy="177"/>
          </a:xfrm>
        </p:grpSpPr>
        <p:sp>
          <p:nvSpPr>
            <p:cNvPr id="15" name="AutoShape 27"/>
            <p:cNvSpPr>
              <a:spLocks noChangeAspect="1" noChangeArrowheads="1" noTextEdit="1"/>
            </p:cNvSpPr>
            <p:nvPr userDrawn="1"/>
          </p:nvSpPr>
          <p:spPr bwMode="auto">
            <a:xfrm>
              <a:off x="1953" y="4148"/>
              <a:ext cx="3819"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9"/>
            <p:cNvSpPr>
              <a:spLocks/>
            </p:cNvSpPr>
            <p:nvPr userDrawn="1"/>
          </p:nvSpPr>
          <p:spPr bwMode="auto">
            <a:xfrm>
              <a:off x="3600" y="4148"/>
              <a:ext cx="2170" cy="89"/>
            </a:xfrm>
            <a:custGeom>
              <a:avLst/>
              <a:gdLst>
                <a:gd name="T0" fmla="*/ 21 w 917"/>
                <a:gd name="T1" fmla="*/ 0 h 36"/>
                <a:gd name="T2" fmla="*/ 9 w 917"/>
                <a:gd name="T3" fmla="*/ 5 h 36"/>
                <a:gd name="T4" fmla="*/ 5 w 917"/>
                <a:gd name="T5" fmla="*/ 14 h 36"/>
                <a:gd name="T6" fmla="*/ 0 w 917"/>
                <a:gd name="T7" fmla="*/ 36 h 36"/>
                <a:gd name="T8" fmla="*/ 917 w 917"/>
                <a:gd name="T9" fmla="*/ 36 h 36"/>
                <a:gd name="T10" fmla="*/ 917 w 917"/>
                <a:gd name="T11" fmla="*/ 0 h 36"/>
                <a:gd name="T12" fmla="*/ 21 w 917"/>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917" h="36">
                  <a:moveTo>
                    <a:pt x="21" y="0"/>
                  </a:moveTo>
                  <a:cubicBezTo>
                    <a:pt x="15" y="0"/>
                    <a:pt x="11" y="2"/>
                    <a:pt x="9" y="5"/>
                  </a:cubicBezTo>
                  <a:cubicBezTo>
                    <a:pt x="7" y="7"/>
                    <a:pt x="6" y="10"/>
                    <a:pt x="5" y="14"/>
                  </a:cubicBezTo>
                  <a:cubicBezTo>
                    <a:pt x="0" y="36"/>
                    <a:pt x="0" y="36"/>
                    <a:pt x="0" y="36"/>
                  </a:cubicBezTo>
                  <a:cubicBezTo>
                    <a:pt x="917" y="36"/>
                    <a:pt x="917" y="36"/>
                    <a:pt x="917" y="36"/>
                  </a:cubicBezTo>
                  <a:cubicBezTo>
                    <a:pt x="917" y="0"/>
                    <a:pt x="917" y="0"/>
                    <a:pt x="917" y="0"/>
                  </a:cubicBezTo>
                  <a:lnTo>
                    <a:pt x="2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30"/>
            <p:cNvSpPr>
              <a:spLocks/>
            </p:cNvSpPr>
            <p:nvPr userDrawn="1"/>
          </p:nvSpPr>
          <p:spPr bwMode="auto">
            <a:xfrm>
              <a:off x="1951" y="4237"/>
              <a:ext cx="3819" cy="91"/>
            </a:xfrm>
            <a:custGeom>
              <a:avLst/>
              <a:gdLst>
                <a:gd name="T0" fmla="*/ 21 w 1614"/>
                <a:gd name="T1" fmla="*/ 0 h 37"/>
                <a:gd name="T2" fmla="*/ 9 w 1614"/>
                <a:gd name="T3" fmla="*/ 5 h 37"/>
                <a:gd name="T4" fmla="*/ 5 w 1614"/>
                <a:gd name="T5" fmla="*/ 14 h 37"/>
                <a:gd name="T6" fmla="*/ 0 w 1614"/>
                <a:gd name="T7" fmla="*/ 37 h 37"/>
                <a:gd name="T8" fmla="*/ 1614 w 1614"/>
                <a:gd name="T9" fmla="*/ 37 h 37"/>
                <a:gd name="T10" fmla="*/ 1614 w 1614"/>
                <a:gd name="T11" fmla="*/ 0 h 37"/>
                <a:gd name="T12" fmla="*/ 21 w 1614"/>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614" h="37">
                  <a:moveTo>
                    <a:pt x="21" y="0"/>
                  </a:moveTo>
                  <a:cubicBezTo>
                    <a:pt x="15" y="0"/>
                    <a:pt x="11" y="3"/>
                    <a:pt x="9" y="5"/>
                  </a:cubicBezTo>
                  <a:cubicBezTo>
                    <a:pt x="7" y="7"/>
                    <a:pt x="6" y="11"/>
                    <a:pt x="5" y="14"/>
                  </a:cubicBezTo>
                  <a:cubicBezTo>
                    <a:pt x="0" y="37"/>
                    <a:pt x="0" y="37"/>
                    <a:pt x="0" y="37"/>
                  </a:cubicBezTo>
                  <a:cubicBezTo>
                    <a:pt x="1614" y="37"/>
                    <a:pt x="1614" y="37"/>
                    <a:pt x="1614" y="37"/>
                  </a:cubicBezTo>
                  <a:cubicBezTo>
                    <a:pt x="1614" y="0"/>
                    <a:pt x="1614" y="0"/>
                    <a:pt x="1614" y="0"/>
                  </a:cubicBezTo>
                  <a:lnTo>
                    <a:pt x="2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 name="Slide Number Placeholder 5"/>
          <p:cNvSpPr txBox="1">
            <a:spLocks/>
          </p:cNvSpPr>
          <p:nvPr userDrawn="1"/>
        </p:nvSpPr>
        <p:spPr>
          <a:xfrm>
            <a:off x="8357401" y="6315757"/>
            <a:ext cx="844591" cy="342992"/>
          </a:xfrm>
          <a:prstGeom prst="rect">
            <a:avLst/>
          </a:prstGeom>
        </p:spPr>
        <p:txBody>
          <a:bodyPr vert="horz" lIns="91440" tIns="45720" rIns="91440" bIns="45720" rtlCol="0" anchor="t" anchorCtr="0"/>
          <a:lstStyle>
            <a:defPPr>
              <a:defRPr lang="en-US"/>
            </a:defPPr>
            <a:lvl1pPr marL="0" algn="l" defTabSz="457200" rtl="0" eaLnBrk="1" latinLnBrk="0" hangingPunct="1">
              <a:defRPr sz="18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3D27DB1B-11A7-46C2-9C64-C40026885CFA}" type="slidenum">
              <a:rPr lang="en-US" sz="1400" smtClean="0">
                <a:solidFill>
                  <a:srgbClr val="000000"/>
                </a:solidFill>
              </a:rPr>
              <a:pPr algn="r"/>
              <a:t>‹#›</a:t>
            </a:fld>
            <a:endParaRPr lang="en-US" sz="1400" dirty="0">
              <a:solidFill>
                <a:srgbClr val="000000"/>
              </a:solidFill>
            </a:endParaRPr>
          </a:p>
        </p:txBody>
      </p:sp>
      <p:sp>
        <p:nvSpPr>
          <p:cNvPr id="21" name="TextBox 20"/>
          <p:cNvSpPr txBox="1"/>
          <p:nvPr userDrawn="1"/>
        </p:nvSpPr>
        <p:spPr>
          <a:xfrm>
            <a:off x="-55039" y="6640583"/>
            <a:ext cx="2788407" cy="347472"/>
          </a:xfrm>
          <a:prstGeom prst="rect">
            <a:avLst/>
          </a:prstGeom>
          <a:noFill/>
        </p:spPr>
        <p:txBody>
          <a:bodyPr wrap="square" rtlCol="0">
            <a:noAutofit/>
          </a:bodyPr>
          <a:lstStyle/>
          <a:p>
            <a:r>
              <a:rPr lang="en-US" sz="1000" dirty="0">
                <a:solidFill>
                  <a:srgbClr val="000000"/>
                </a:solidFill>
              </a:rPr>
              <a:t>Republic Services Confidential</a:t>
            </a:r>
          </a:p>
        </p:txBody>
      </p:sp>
      <p:sp>
        <p:nvSpPr>
          <p:cNvPr id="23" name="Content Placeholder 2"/>
          <p:cNvSpPr>
            <a:spLocks noGrp="1"/>
          </p:cNvSpPr>
          <p:nvPr>
            <p:ph idx="14" hasCustomPrompt="1"/>
          </p:nvPr>
        </p:nvSpPr>
        <p:spPr>
          <a:xfrm>
            <a:off x="4674725" y="935892"/>
            <a:ext cx="3794760" cy="1384995"/>
          </a:xfrm>
        </p:spPr>
        <p:txBody>
          <a:bodyPr>
            <a:spAutoFit/>
          </a:bodyPr>
          <a:lstStyle>
            <a:lvl1pPr marL="0" indent="0" algn="just">
              <a:buNone/>
              <a:defRPr sz="1400">
                <a:solidFill>
                  <a:srgbClr val="000000"/>
                </a:solidFill>
              </a:defRPr>
            </a:lvl1pPr>
            <a:lvl2pPr>
              <a:defRPr sz="1500"/>
            </a:lvl2pPr>
            <a:lvl3pPr>
              <a:defRPr sz="1500"/>
            </a:lvl3pPr>
            <a:lvl4pPr>
              <a:defRPr sz="1500"/>
            </a:lvl4pPr>
            <a:lvl5pPr>
              <a:defRPr sz="1500"/>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delenit</a:t>
            </a:r>
            <a:r>
              <a:rPr lang="en-US" dirty="0"/>
              <a:t> </a:t>
            </a:r>
            <a:r>
              <a:rPr lang="en-US" dirty="0" err="1"/>
              <a:t>augue</a:t>
            </a:r>
            <a:r>
              <a:rPr lang="en-US" dirty="0"/>
              <a:t> </a:t>
            </a:r>
            <a:r>
              <a:rPr lang="en-US" dirty="0" err="1"/>
              <a:t>duis</a:t>
            </a:r>
            <a:r>
              <a:rPr lang="en-US" dirty="0"/>
              <a:t> </a:t>
            </a:r>
            <a:r>
              <a:rPr lang="en-US" dirty="0" err="1"/>
              <a:t>dolore</a:t>
            </a:r>
            <a:r>
              <a:rPr lang="en-US" dirty="0"/>
              <a:t>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Nam liber </a:t>
            </a:r>
            <a:r>
              <a:rPr lang="en-US" dirty="0" err="1"/>
              <a:t>tempor</a:t>
            </a:r>
            <a:r>
              <a:rPr lang="en-US" dirty="0"/>
              <a:t> cum </a:t>
            </a:r>
            <a:r>
              <a:rPr lang="en-US" dirty="0" err="1"/>
              <a:t>soluta</a:t>
            </a:r>
            <a:r>
              <a:rPr lang="en-US" dirty="0"/>
              <a:t> </a:t>
            </a:r>
            <a:r>
              <a:rPr lang="en-US" dirty="0" err="1"/>
              <a:t>nobis</a:t>
            </a:r>
            <a:r>
              <a:rPr lang="en-US" dirty="0"/>
              <a:t> </a:t>
            </a:r>
            <a:r>
              <a:rPr lang="en-US" dirty="0" err="1"/>
              <a:t>eleifend</a:t>
            </a:r>
            <a:r>
              <a:rPr lang="en-US" dirty="0"/>
              <a:t> option </a:t>
            </a:r>
            <a:r>
              <a:rPr lang="en-US" dirty="0" err="1"/>
              <a:t>congue</a:t>
            </a:r>
            <a:r>
              <a:rPr lang="en-US" dirty="0"/>
              <a:t> </a:t>
            </a:r>
            <a:r>
              <a:rPr lang="en-US" dirty="0" err="1"/>
              <a:t>nihil</a:t>
            </a:r>
            <a:r>
              <a:rPr lang="en-US" dirty="0"/>
              <a:t> </a:t>
            </a:r>
            <a:r>
              <a:rPr lang="en-US" dirty="0" err="1"/>
              <a:t>imperdiet</a:t>
            </a:r>
            <a:r>
              <a:rPr lang="en-US" dirty="0"/>
              <a:t> doming id quod </a:t>
            </a:r>
            <a:r>
              <a:rPr lang="en-US" dirty="0" err="1"/>
              <a:t>mazim</a:t>
            </a:r>
            <a:r>
              <a:rPr lang="en-US" dirty="0"/>
              <a:t> </a:t>
            </a:r>
            <a:r>
              <a:rPr lang="en-US" dirty="0" err="1"/>
              <a:t>placerat</a:t>
            </a:r>
            <a:r>
              <a:rPr lang="en-US" dirty="0"/>
              <a:t> facer </a:t>
            </a:r>
            <a:r>
              <a:rPr lang="en-US" dirty="0" err="1"/>
              <a:t>possim</a:t>
            </a:r>
            <a:r>
              <a:rPr lang="en-US" dirty="0"/>
              <a:t> </a:t>
            </a:r>
            <a:r>
              <a:rPr lang="en-US" dirty="0" err="1"/>
              <a:t>assum</a:t>
            </a:r>
            <a:r>
              <a:rPr lang="en-US" dirty="0"/>
              <a:t>. </a:t>
            </a:r>
            <a:r>
              <a:rPr lang="en-US" dirty="0" err="1"/>
              <a:t>Typi</a:t>
            </a:r>
            <a:r>
              <a:rPr lang="en-US" dirty="0"/>
              <a:t> non.</a:t>
            </a:r>
          </a:p>
        </p:txBody>
      </p:sp>
      <p:sp>
        <p:nvSpPr>
          <p:cNvPr id="26" name="Content Placeholder 2"/>
          <p:cNvSpPr>
            <a:spLocks noGrp="1"/>
          </p:cNvSpPr>
          <p:nvPr>
            <p:ph idx="1" hasCustomPrompt="1"/>
          </p:nvPr>
        </p:nvSpPr>
        <p:spPr>
          <a:xfrm>
            <a:off x="666971" y="935892"/>
            <a:ext cx="3794760" cy="1384995"/>
          </a:xfrm>
        </p:spPr>
        <p:txBody>
          <a:bodyPr>
            <a:spAutoFit/>
          </a:bodyPr>
          <a:lstStyle>
            <a:lvl1pPr marL="0" indent="0" algn="just">
              <a:buNone/>
              <a:defRPr sz="1400">
                <a:solidFill>
                  <a:srgbClr val="000000"/>
                </a:solidFill>
              </a:defRPr>
            </a:lvl1pPr>
            <a:lvl2pPr>
              <a:defRPr sz="1500"/>
            </a:lvl2pPr>
            <a:lvl3pPr>
              <a:defRPr sz="1500"/>
            </a:lvl3pPr>
            <a:lvl4pPr>
              <a:defRPr sz="1500"/>
            </a:lvl4pPr>
            <a:lvl5pPr>
              <a:defRPr sz="1500"/>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delenit</a:t>
            </a:r>
            <a:r>
              <a:rPr lang="en-US" dirty="0"/>
              <a:t> </a:t>
            </a:r>
            <a:r>
              <a:rPr lang="en-US" dirty="0" err="1"/>
              <a:t>augue</a:t>
            </a:r>
            <a:r>
              <a:rPr lang="en-US" dirty="0"/>
              <a:t> </a:t>
            </a:r>
            <a:r>
              <a:rPr lang="en-US" dirty="0" err="1"/>
              <a:t>duis</a:t>
            </a:r>
            <a:r>
              <a:rPr lang="en-US" dirty="0"/>
              <a:t> </a:t>
            </a:r>
            <a:r>
              <a:rPr lang="en-US" dirty="0" err="1"/>
              <a:t>dolore</a:t>
            </a:r>
            <a:r>
              <a:rPr lang="en-US" dirty="0"/>
              <a:t>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Nam liber </a:t>
            </a:r>
            <a:r>
              <a:rPr lang="en-US" dirty="0" err="1"/>
              <a:t>tempor</a:t>
            </a:r>
            <a:r>
              <a:rPr lang="en-US" dirty="0"/>
              <a:t> cum </a:t>
            </a:r>
            <a:r>
              <a:rPr lang="en-US" dirty="0" err="1"/>
              <a:t>soluta</a:t>
            </a:r>
            <a:r>
              <a:rPr lang="en-US" dirty="0"/>
              <a:t> </a:t>
            </a:r>
            <a:r>
              <a:rPr lang="en-US" dirty="0" err="1"/>
              <a:t>nobis</a:t>
            </a:r>
            <a:r>
              <a:rPr lang="en-US" dirty="0"/>
              <a:t> </a:t>
            </a:r>
            <a:r>
              <a:rPr lang="en-US" dirty="0" err="1"/>
              <a:t>eleifend</a:t>
            </a:r>
            <a:r>
              <a:rPr lang="en-US" dirty="0"/>
              <a:t> option </a:t>
            </a:r>
            <a:r>
              <a:rPr lang="en-US" dirty="0" err="1"/>
              <a:t>congue</a:t>
            </a:r>
            <a:r>
              <a:rPr lang="en-US" dirty="0"/>
              <a:t> </a:t>
            </a:r>
            <a:r>
              <a:rPr lang="en-US" dirty="0" err="1"/>
              <a:t>nihil</a:t>
            </a:r>
            <a:r>
              <a:rPr lang="en-US" dirty="0"/>
              <a:t> </a:t>
            </a:r>
            <a:r>
              <a:rPr lang="en-US" dirty="0" err="1"/>
              <a:t>imperdiet</a:t>
            </a:r>
            <a:r>
              <a:rPr lang="en-US" dirty="0"/>
              <a:t> doming id quod </a:t>
            </a:r>
            <a:r>
              <a:rPr lang="en-US" dirty="0" err="1"/>
              <a:t>mazim</a:t>
            </a:r>
            <a:r>
              <a:rPr lang="en-US" dirty="0"/>
              <a:t> </a:t>
            </a:r>
            <a:r>
              <a:rPr lang="en-US" dirty="0" err="1"/>
              <a:t>placerat</a:t>
            </a:r>
            <a:r>
              <a:rPr lang="en-US" dirty="0"/>
              <a:t> facer </a:t>
            </a:r>
            <a:r>
              <a:rPr lang="en-US" dirty="0" err="1"/>
              <a:t>possim</a:t>
            </a:r>
            <a:r>
              <a:rPr lang="en-US" dirty="0"/>
              <a:t> </a:t>
            </a:r>
            <a:r>
              <a:rPr lang="en-US" dirty="0" err="1"/>
              <a:t>assum</a:t>
            </a:r>
            <a:r>
              <a:rPr lang="en-US" dirty="0"/>
              <a:t>. </a:t>
            </a:r>
            <a:r>
              <a:rPr lang="en-US" dirty="0" err="1"/>
              <a:t>Typi</a:t>
            </a:r>
            <a:r>
              <a:rPr lang="en-US" dirty="0"/>
              <a:t> non.</a:t>
            </a:r>
          </a:p>
        </p:txBody>
      </p:sp>
      <p:sp>
        <p:nvSpPr>
          <p:cNvPr id="27" name="Content Placeholder 2"/>
          <p:cNvSpPr>
            <a:spLocks noGrp="1"/>
          </p:cNvSpPr>
          <p:nvPr>
            <p:ph idx="15" hasCustomPrompt="1"/>
          </p:nvPr>
        </p:nvSpPr>
        <p:spPr>
          <a:xfrm>
            <a:off x="4814046" y="4264878"/>
            <a:ext cx="3657600" cy="1323439"/>
          </a:xfrm>
        </p:spPr>
        <p:txBody>
          <a:bodyPr>
            <a:spAutoFit/>
          </a:bodyPr>
          <a:lstStyle>
            <a:lvl1pPr marL="0" indent="0" algn="just">
              <a:buNone/>
              <a:defRPr sz="2000" i="1" baseline="0">
                <a:solidFill>
                  <a:srgbClr val="000000"/>
                </a:solidFill>
              </a:defRPr>
            </a:lvl1pPr>
            <a:lvl2pPr>
              <a:defRPr sz="1500"/>
            </a:lvl2pPr>
            <a:lvl3pPr>
              <a:defRPr sz="1500"/>
            </a:lvl3pPr>
            <a:lvl4pPr>
              <a:defRPr sz="1500"/>
            </a:lvl4pPr>
            <a:lvl5pPr>
              <a:defRPr sz="1500"/>
            </a:lvl5pPr>
          </a:lstStyle>
          <a:p>
            <a:pPr lvl="0"/>
            <a:r>
              <a:rPr lang="en-US" dirty="0"/>
              <a:t>“I am a quote, a callout, or a general point of interest. Try to keep me short and impactful.”</a:t>
            </a:r>
          </a:p>
        </p:txBody>
      </p:sp>
      <p:sp>
        <p:nvSpPr>
          <p:cNvPr id="13" name="Title 1"/>
          <p:cNvSpPr>
            <a:spLocks noGrp="1"/>
          </p:cNvSpPr>
          <p:nvPr>
            <p:ph type="title"/>
          </p:nvPr>
        </p:nvSpPr>
        <p:spPr>
          <a:xfrm>
            <a:off x="676586" y="284028"/>
            <a:ext cx="7772400" cy="523220"/>
          </a:xfrm>
          <a:prstGeom prst="rect">
            <a:avLst/>
          </a:prstGeom>
        </p:spPr>
        <p:txBody>
          <a:bodyPr>
            <a:spAutoFit/>
          </a:bodyPr>
          <a:lstStyle>
            <a:lvl1pPr algn="l">
              <a:defRPr sz="28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888531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with Graphic">
    <p:spTree>
      <p:nvGrpSpPr>
        <p:cNvPr id="1" name=""/>
        <p:cNvGrpSpPr/>
        <p:nvPr/>
      </p:nvGrpSpPr>
      <p:grpSpPr>
        <a:xfrm>
          <a:off x="0" y="0"/>
          <a:ext cx="0" cy="0"/>
          <a:chOff x="0" y="0"/>
          <a:chExt cx="0" cy="0"/>
        </a:xfrm>
      </p:grpSpPr>
      <p:grpSp>
        <p:nvGrpSpPr>
          <p:cNvPr id="14" name="Group 28"/>
          <p:cNvGrpSpPr>
            <a:grpSpLocks noChangeAspect="1"/>
          </p:cNvGrpSpPr>
          <p:nvPr userDrawn="1"/>
        </p:nvGrpSpPr>
        <p:grpSpPr bwMode="auto">
          <a:xfrm>
            <a:off x="3100388" y="6584950"/>
            <a:ext cx="6062662" cy="280988"/>
            <a:chOff x="1953" y="4148"/>
            <a:chExt cx="3819" cy="177"/>
          </a:xfrm>
        </p:grpSpPr>
        <p:sp>
          <p:nvSpPr>
            <p:cNvPr id="15" name="AutoShape 27"/>
            <p:cNvSpPr>
              <a:spLocks noChangeAspect="1" noChangeArrowheads="1" noTextEdit="1"/>
            </p:cNvSpPr>
            <p:nvPr userDrawn="1"/>
          </p:nvSpPr>
          <p:spPr bwMode="auto">
            <a:xfrm>
              <a:off x="1953" y="4148"/>
              <a:ext cx="3819"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9"/>
            <p:cNvSpPr>
              <a:spLocks/>
            </p:cNvSpPr>
            <p:nvPr userDrawn="1"/>
          </p:nvSpPr>
          <p:spPr bwMode="auto">
            <a:xfrm>
              <a:off x="3600" y="4148"/>
              <a:ext cx="2170" cy="89"/>
            </a:xfrm>
            <a:custGeom>
              <a:avLst/>
              <a:gdLst>
                <a:gd name="T0" fmla="*/ 21 w 917"/>
                <a:gd name="T1" fmla="*/ 0 h 36"/>
                <a:gd name="T2" fmla="*/ 9 w 917"/>
                <a:gd name="T3" fmla="*/ 5 h 36"/>
                <a:gd name="T4" fmla="*/ 5 w 917"/>
                <a:gd name="T5" fmla="*/ 14 h 36"/>
                <a:gd name="T6" fmla="*/ 0 w 917"/>
                <a:gd name="T7" fmla="*/ 36 h 36"/>
                <a:gd name="T8" fmla="*/ 917 w 917"/>
                <a:gd name="T9" fmla="*/ 36 h 36"/>
                <a:gd name="T10" fmla="*/ 917 w 917"/>
                <a:gd name="T11" fmla="*/ 0 h 36"/>
                <a:gd name="T12" fmla="*/ 21 w 917"/>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917" h="36">
                  <a:moveTo>
                    <a:pt x="21" y="0"/>
                  </a:moveTo>
                  <a:cubicBezTo>
                    <a:pt x="15" y="0"/>
                    <a:pt x="11" y="2"/>
                    <a:pt x="9" y="5"/>
                  </a:cubicBezTo>
                  <a:cubicBezTo>
                    <a:pt x="7" y="7"/>
                    <a:pt x="6" y="10"/>
                    <a:pt x="5" y="14"/>
                  </a:cubicBezTo>
                  <a:cubicBezTo>
                    <a:pt x="0" y="36"/>
                    <a:pt x="0" y="36"/>
                    <a:pt x="0" y="36"/>
                  </a:cubicBezTo>
                  <a:cubicBezTo>
                    <a:pt x="917" y="36"/>
                    <a:pt x="917" y="36"/>
                    <a:pt x="917" y="36"/>
                  </a:cubicBezTo>
                  <a:cubicBezTo>
                    <a:pt x="917" y="0"/>
                    <a:pt x="917" y="0"/>
                    <a:pt x="917" y="0"/>
                  </a:cubicBezTo>
                  <a:lnTo>
                    <a:pt x="2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30"/>
            <p:cNvSpPr>
              <a:spLocks/>
            </p:cNvSpPr>
            <p:nvPr userDrawn="1"/>
          </p:nvSpPr>
          <p:spPr bwMode="auto">
            <a:xfrm>
              <a:off x="1951" y="4237"/>
              <a:ext cx="3819" cy="91"/>
            </a:xfrm>
            <a:custGeom>
              <a:avLst/>
              <a:gdLst>
                <a:gd name="T0" fmla="*/ 21 w 1614"/>
                <a:gd name="T1" fmla="*/ 0 h 37"/>
                <a:gd name="T2" fmla="*/ 9 w 1614"/>
                <a:gd name="T3" fmla="*/ 5 h 37"/>
                <a:gd name="T4" fmla="*/ 5 w 1614"/>
                <a:gd name="T5" fmla="*/ 14 h 37"/>
                <a:gd name="T6" fmla="*/ 0 w 1614"/>
                <a:gd name="T7" fmla="*/ 37 h 37"/>
                <a:gd name="T8" fmla="*/ 1614 w 1614"/>
                <a:gd name="T9" fmla="*/ 37 h 37"/>
                <a:gd name="T10" fmla="*/ 1614 w 1614"/>
                <a:gd name="T11" fmla="*/ 0 h 37"/>
                <a:gd name="T12" fmla="*/ 21 w 1614"/>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614" h="37">
                  <a:moveTo>
                    <a:pt x="21" y="0"/>
                  </a:moveTo>
                  <a:cubicBezTo>
                    <a:pt x="15" y="0"/>
                    <a:pt x="11" y="3"/>
                    <a:pt x="9" y="5"/>
                  </a:cubicBezTo>
                  <a:cubicBezTo>
                    <a:pt x="7" y="7"/>
                    <a:pt x="6" y="11"/>
                    <a:pt x="5" y="14"/>
                  </a:cubicBezTo>
                  <a:cubicBezTo>
                    <a:pt x="0" y="37"/>
                    <a:pt x="0" y="37"/>
                    <a:pt x="0" y="37"/>
                  </a:cubicBezTo>
                  <a:cubicBezTo>
                    <a:pt x="1614" y="37"/>
                    <a:pt x="1614" y="37"/>
                    <a:pt x="1614" y="37"/>
                  </a:cubicBezTo>
                  <a:cubicBezTo>
                    <a:pt x="1614" y="0"/>
                    <a:pt x="1614" y="0"/>
                    <a:pt x="1614" y="0"/>
                  </a:cubicBezTo>
                  <a:lnTo>
                    <a:pt x="2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 name="Slide Number Placeholder 5"/>
          <p:cNvSpPr txBox="1">
            <a:spLocks/>
          </p:cNvSpPr>
          <p:nvPr userDrawn="1"/>
        </p:nvSpPr>
        <p:spPr>
          <a:xfrm>
            <a:off x="8357401" y="6315757"/>
            <a:ext cx="844591" cy="342992"/>
          </a:xfrm>
          <a:prstGeom prst="rect">
            <a:avLst/>
          </a:prstGeom>
        </p:spPr>
        <p:txBody>
          <a:bodyPr vert="horz" lIns="91440" tIns="45720" rIns="91440" bIns="45720" rtlCol="0" anchor="t" anchorCtr="0"/>
          <a:lstStyle>
            <a:defPPr>
              <a:defRPr lang="en-US"/>
            </a:defPPr>
            <a:lvl1pPr marL="0" algn="l" defTabSz="457200" rtl="0" eaLnBrk="1" latinLnBrk="0" hangingPunct="1">
              <a:defRPr sz="18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3D27DB1B-11A7-46C2-9C64-C40026885CFA}" type="slidenum">
              <a:rPr lang="en-US" sz="1400" smtClean="0">
                <a:solidFill>
                  <a:srgbClr val="000000"/>
                </a:solidFill>
              </a:rPr>
              <a:pPr algn="r"/>
              <a:t>‹#›</a:t>
            </a:fld>
            <a:endParaRPr lang="en-US" sz="1400" dirty="0">
              <a:solidFill>
                <a:srgbClr val="000000"/>
              </a:solidFill>
            </a:endParaRPr>
          </a:p>
        </p:txBody>
      </p:sp>
      <p:sp>
        <p:nvSpPr>
          <p:cNvPr id="21" name="TextBox 20"/>
          <p:cNvSpPr txBox="1"/>
          <p:nvPr userDrawn="1"/>
        </p:nvSpPr>
        <p:spPr>
          <a:xfrm>
            <a:off x="-55039" y="6640583"/>
            <a:ext cx="2788407" cy="347472"/>
          </a:xfrm>
          <a:prstGeom prst="rect">
            <a:avLst/>
          </a:prstGeom>
          <a:noFill/>
        </p:spPr>
        <p:txBody>
          <a:bodyPr wrap="square" rtlCol="0">
            <a:noAutofit/>
          </a:bodyPr>
          <a:lstStyle/>
          <a:p>
            <a:r>
              <a:rPr lang="en-US" sz="1000" dirty="0">
                <a:solidFill>
                  <a:srgbClr val="000000"/>
                </a:solidFill>
              </a:rPr>
              <a:t>Republic Services Confidential</a:t>
            </a:r>
          </a:p>
        </p:txBody>
      </p:sp>
      <p:sp>
        <p:nvSpPr>
          <p:cNvPr id="23" name="Content Placeholder 2"/>
          <p:cNvSpPr>
            <a:spLocks noGrp="1"/>
          </p:cNvSpPr>
          <p:nvPr>
            <p:ph idx="14" hasCustomPrompt="1"/>
          </p:nvPr>
        </p:nvSpPr>
        <p:spPr>
          <a:xfrm>
            <a:off x="4674725" y="935892"/>
            <a:ext cx="3794760" cy="1384995"/>
          </a:xfrm>
        </p:spPr>
        <p:txBody>
          <a:bodyPr>
            <a:spAutoFit/>
          </a:bodyPr>
          <a:lstStyle>
            <a:lvl1pPr marL="0" indent="0" algn="just">
              <a:buNone/>
              <a:defRPr sz="1400">
                <a:solidFill>
                  <a:srgbClr val="000000"/>
                </a:solidFill>
              </a:defRPr>
            </a:lvl1pPr>
            <a:lvl2pPr>
              <a:defRPr sz="1500"/>
            </a:lvl2pPr>
            <a:lvl3pPr>
              <a:defRPr sz="1500"/>
            </a:lvl3pPr>
            <a:lvl4pPr>
              <a:defRPr sz="1500"/>
            </a:lvl4pPr>
            <a:lvl5pPr>
              <a:defRPr sz="1500"/>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delenit</a:t>
            </a:r>
            <a:r>
              <a:rPr lang="en-US" dirty="0"/>
              <a:t> </a:t>
            </a:r>
            <a:r>
              <a:rPr lang="en-US" dirty="0" err="1"/>
              <a:t>augue</a:t>
            </a:r>
            <a:r>
              <a:rPr lang="en-US" dirty="0"/>
              <a:t> </a:t>
            </a:r>
            <a:r>
              <a:rPr lang="en-US" dirty="0" err="1"/>
              <a:t>duis</a:t>
            </a:r>
            <a:r>
              <a:rPr lang="en-US" dirty="0"/>
              <a:t> </a:t>
            </a:r>
            <a:r>
              <a:rPr lang="en-US" dirty="0" err="1"/>
              <a:t>dolore</a:t>
            </a:r>
            <a:r>
              <a:rPr lang="en-US" dirty="0"/>
              <a:t>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Nam liber </a:t>
            </a:r>
            <a:r>
              <a:rPr lang="en-US" dirty="0" err="1"/>
              <a:t>tempor</a:t>
            </a:r>
            <a:r>
              <a:rPr lang="en-US" dirty="0"/>
              <a:t> cum </a:t>
            </a:r>
            <a:r>
              <a:rPr lang="en-US" dirty="0" err="1"/>
              <a:t>soluta</a:t>
            </a:r>
            <a:r>
              <a:rPr lang="en-US" dirty="0"/>
              <a:t> </a:t>
            </a:r>
            <a:r>
              <a:rPr lang="en-US" dirty="0" err="1"/>
              <a:t>nobis</a:t>
            </a:r>
            <a:r>
              <a:rPr lang="en-US" dirty="0"/>
              <a:t> </a:t>
            </a:r>
            <a:r>
              <a:rPr lang="en-US" dirty="0" err="1"/>
              <a:t>eleifend</a:t>
            </a:r>
            <a:r>
              <a:rPr lang="en-US" dirty="0"/>
              <a:t> option </a:t>
            </a:r>
            <a:r>
              <a:rPr lang="en-US" dirty="0" err="1"/>
              <a:t>congue</a:t>
            </a:r>
            <a:r>
              <a:rPr lang="en-US" dirty="0"/>
              <a:t> </a:t>
            </a:r>
            <a:r>
              <a:rPr lang="en-US" dirty="0" err="1"/>
              <a:t>nihil</a:t>
            </a:r>
            <a:r>
              <a:rPr lang="en-US" dirty="0"/>
              <a:t> </a:t>
            </a:r>
            <a:r>
              <a:rPr lang="en-US" dirty="0" err="1"/>
              <a:t>imperdiet</a:t>
            </a:r>
            <a:r>
              <a:rPr lang="en-US" dirty="0"/>
              <a:t> doming id quod </a:t>
            </a:r>
            <a:r>
              <a:rPr lang="en-US" dirty="0" err="1"/>
              <a:t>mazim</a:t>
            </a:r>
            <a:r>
              <a:rPr lang="en-US" dirty="0"/>
              <a:t> </a:t>
            </a:r>
            <a:r>
              <a:rPr lang="en-US" dirty="0" err="1"/>
              <a:t>placerat</a:t>
            </a:r>
            <a:r>
              <a:rPr lang="en-US" dirty="0"/>
              <a:t> facer </a:t>
            </a:r>
            <a:r>
              <a:rPr lang="en-US" dirty="0" err="1"/>
              <a:t>possim</a:t>
            </a:r>
            <a:r>
              <a:rPr lang="en-US" dirty="0"/>
              <a:t> </a:t>
            </a:r>
            <a:r>
              <a:rPr lang="en-US" dirty="0" err="1"/>
              <a:t>assum</a:t>
            </a:r>
            <a:r>
              <a:rPr lang="en-US" dirty="0"/>
              <a:t>. </a:t>
            </a:r>
            <a:r>
              <a:rPr lang="en-US" dirty="0" err="1"/>
              <a:t>Typi</a:t>
            </a:r>
            <a:r>
              <a:rPr lang="en-US" dirty="0"/>
              <a:t> non.</a:t>
            </a:r>
          </a:p>
        </p:txBody>
      </p:sp>
      <p:sp>
        <p:nvSpPr>
          <p:cNvPr id="26" name="Content Placeholder 2"/>
          <p:cNvSpPr>
            <a:spLocks noGrp="1"/>
          </p:cNvSpPr>
          <p:nvPr>
            <p:ph idx="1" hasCustomPrompt="1"/>
          </p:nvPr>
        </p:nvSpPr>
        <p:spPr>
          <a:xfrm>
            <a:off x="666971" y="935892"/>
            <a:ext cx="3794760" cy="1384995"/>
          </a:xfrm>
        </p:spPr>
        <p:txBody>
          <a:bodyPr>
            <a:spAutoFit/>
          </a:bodyPr>
          <a:lstStyle>
            <a:lvl1pPr marL="0" indent="0" algn="just">
              <a:buNone/>
              <a:defRPr sz="1400">
                <a:solidFill>
                  <a:srgbClr val="000000"/>
                </a:solidFill>
              </a:defRPr>
            </a:lvl1pPr>
            <a:lvl2pPr>
              <a:defRPr sz="1500"/>
            </a:lvl2pPr>
            <a:lvl3pPr>
              <a:defRPr sz="1500"/>
            </a:lvl3pPr>
            <a:lvl4pPr>
              <a:defRPr sz="1500"/>
            </a:lvl4pPr>
            <a:lvl5pPr>
              <a:defRPr sz="1500"/>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delenit</a:t>
            </a:r>
            <a:r>
              <a:rPr lang="en-US" dirty="0"/>
              <a:t> </a:t>
            </a:r>
            <a:r>
              <a:rPr lang="en-US" dirty="0" err="1"/>
              <a:t>augue</a:t>
            </a:r>
            <a:r>
              <a:rPr lang="en-US" dirty="0"/>
              <a:t> </a:t>
            </a:r>
            <a:r>
              <a:rPr lang="en-US" dirty="0" err="1"/>
              <a:t>duis</a:t>
            </a:r>
            <a:r>
              <a:rPr lang="en-US" dirty="0"/>
              <a:t> </a:t>
            </a:r>
            <a:r>
              <a:rPr lang="en-US" dirty="0" err="1"/>
              <a:t>dolore</a:t>
            </a:r>
            <a:r>
              <a:rPr lang="en-US" dirty="0"/>
              <a:t>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Nam liber </a:t>
            </a:r>
            <a:r>
              <a:rPr lang="en-US" dirty="0" err="1"/>
              <a:t>tempor</a:t>
            </a:r>
            <a:r>
              <a:rPr lang="en-US" dirty="0"/>
              <a:t> cum </a:t>
            </a:r>
            <a:r>
              <a:rPr lang="en-US" dirty="0" err="1"/>
              <a:t>soluta</a:t>
            </a:r>
            <a:r>
              <a:rPr lang="en-US" dirty="0"/>
              <a:t> </a:t>
            </a:r>
            <a:r>
              <a:rPr lang="en-US" dirty="0" err="1"/>
              <a:t>nobis</a:t>
            </a:r>
            <a:r>
              <a:rPr lang="en-US" dirty="0"/>
              <a:t> </a:t>
            </a:r>
            <a:r>
              <a:rPr lang="en-US" dirty="0" err="1"/>
              <a:t>eleifend</a:t>
            </a:r>
            <a:r>
              <a:rPr lang="en-US" dirty="0"/>
              <a:t> option </a:t>
            </a:r>
            <a:r>
              <a:rPr lang="en-US" dirty="0" err="1"/>
              <a:t>congue</a:t>
            </a:r>
            <a:r>
              <a:rPr lang="en-US" dirty="0"/>
              <a:t> </a:t>
            </a:r>
            <a:r>
              <a:rPr lang="en-US" dirty="0" err="1"/>
              <a:t>nihil</a:t>
            </a:r>
            <a:r>
              <a:rPr lang="en-US" dirty="0"/>
              <a:t> </a:t>
            </a:r>
            <a:r>
              <a:rPr lang="en-US" dirty="0" err="1"/>
              <a:t>imperdiet</a:t>
            </a:r>
            <a:r>
              <a:rPr lang="en-US" dirty="0"/>
              <a:t> doming id quod </a:t>
            </a:r>
            <a:r>
              <a:rPr lang="en-US" dirty="0" err="1"/>
              <a:t>mazim</a:t>
            </a:r>
            <a:r>
              <a:rPr lang="en-US" dirty="0"/>
              <a:t> </a:t>
            </a:r>
            <a:r>
              <a:rPr lang="en-US" dirty="0" err="1"/>
              <a:t>placerat</a:t>
            </a:r>
            <a:r>
              <a:rPr lang="en-US" dirty="0"/>
              <a:t> facer </a:t>
            </a:r>
            <a:r>
              <a:rPr lang="en-US" dirty="0" err="1"/>
              <a:t>possim</a:t>
            </a:r>
            <a:r>
              <a:rPr lang="en-US" dirty="0"/>
              <a:t> </a:t>
            </a:r>
            <a:r>
              <a:rPr lang="en-US" dirty="0" err="1"/>
              <a:t>assum</a:t>
            </a:r>
            <a:r>
              <a:rPr lang="en-US" dirty="0"/>
              <a:t>. </a:t>
            </a:r>
            <a:r>
              <a:rPr lang="en-US" dirty="0" err="1"/>
              <a:t>Typi</a:t>
            </a:r>
            <a:r>
              <a:rPr lang="en-US" dirty="0"/>
              <a:t> non.</a:t>
            </a:r>
          </a:p>
        </p:txBody>
      </p:sp>
      <p:sp>
        <p:nvSpPr>
          <p:cNvPr id="27" name="Content Placeholder 2"/>
          <p:cNvSpPr>
            <a:spLocks noGrp="1"/>
          </p:cNvSpPr>
          <p:nvPr>
            <p:ph idx="15" hasCustomPrompt="1"/>
          </p:nvPr>
        </p:nvSpPr>
        <p:spPr>
          <a:xfrm>
            <a:off x="4814046" y="4264878"/>
            <a:ext cx="3657600" cy="1323439"/>
          </a:xfrm>
        </p:spPr>
        <p:txBody>
          <a:bodyPr>
            <a:spAutoFit/>
          </a:bodyPr>
          <a:lstStyle>
            <a:lvl1pPr marL="0" indent="0" algn="just">
              <a:buNone/>
              <a:defRPr sz="2000" i="1" baseline="0">
                <a:solidFill>
                  <a:srgbClr val="000000"/>
                </a:solidFill>
              </a:defRPr>
            </a:lvl1pPr>
            <a:lvl2pPr>
              <a:defRPr sz="1500"/>
            </a:lvl2pPr>
            <a:lvl3pPr>
              <a:defRPr sz="1500"/>
            </a:lvl3pPr>
            <a:lvl4pPr>
              <a:defRPr sz="1500"/>
            </a:lvl4pPr>
            <a:lvl5pPr>
              <a:defRPr sz="1500"/>
            </a:lvl5pPr>
          </a:lstStyle>
          <a:p>
            <a:pPr lvl="0"/>
            <a:r>
              <a:rPr lang="en-US" dirty="0"/>
              <a:t>“I am a quote, a callout, or a general point of interest. Try to keep me short and impactful.”</a:t>
            </a:r>
          </a:p>
        </p:txBody>
      </p:sp>
      <p:sp>
        <p:nvSpPr>
          <p:cNvPr id="13" name="Title 1"/>
          <p:cNvSpPr>
            <a:spLocks noGrp="1"/>
          </p:cNvSpPr>
          <p:nvPr>
            <p:ph type="title"/>
          </p:nvPr>
        </p:nvSpPr>
        <p:spPr>
          <a:xfrm>
            <a:off x="676586" y="284028"/>
            <a:ext cx="7772400" cy="523220"/>
          </a:xfrm>
          <a:prstGeom prst="rect">
            <a:avLst/>
          </a:prstGeom>
        </p:spPr>
        <p:txBody>
          <a:bodyPr>
            <a:spAutoFit/>
          </a:bodyPr>
          <a:lstStyle>
            <a:lvl1pPr algn="l">
              <a:defRPr sz="2800">
                <a:solidFill>
                  <a:schemeClr val="accent1"/>
                </a:solidFill>
              </a:defRPr>
            </a:lvl1pPr>
          </a:lstStyle>
          <a:p>
            <a:r>
              <a:rPr lang="en-US" dirty="0"/>
              <a:t>Click to edit Master title style</a:t>
            </a:r>
          </a:p>
        </p:txBody>
      </p:sp>
      <p:pic>
        <p:nvPicPr>
          <p:cNvPr id="17" name="Picture 2" descr="\\psf\Home\Desktop\RS_CNTNR_Toter_Double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0695" y="3245576"/>
            <a:ext cx="4257675"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634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with Graphic">
    <p:spTree>
      <p:nvGrpSpPr>
        <p:cNvPr id="1" name=""/>
        <p:cNvGrpSpPr/>
        <p:nvPr/>
      </p:nvGrpSpPr>
      <p:grpSpPr>
        <a:xfrm>
          <a:off x="0" y="0"/>
          <a:ext cx="0" cy="0"/>
          <a:chOff x="0" y="0"/>
          <a:chExt cx="0" cy="0"/>
        </a:xfrm>
      </p:grpSpPr>
      <p:pic>
        <p:nvPicPr>
          <p:cNvPr id="17" name="Picture 3" descr="\\psf\Home\Desktop\RS_CNTNR_Container_Recycle_Double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0210" y="3537860"/>
            <a:ext cx="5267325" cy="2105025"/>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28"/>
          <p:cNvGrpSpPr>
            <a:grpSpLocks noChangeAspect="1"/>
          </p:cNvGrpSpPr>
          <p:nvPr userDrawn="1"/>
        </p:nvGrpSpPr>
        <p:grpSpPr bwMode="auto">
          <a:xfrm>
            <a:off x="3100388" y="6584950"/>
            <a:ext cx="6062662" cy="280988"/>
            <a:chOff x="1953" y="4148"/>
            <a:chExt cx="3819" cy="177"/>
          </a:xfrm>
        </p:grpSpPr>
        <p:sp>
          <p:nvSpPr>
            <p:cNvPr id="15" name="AutoShape 27"/>
            <p:cNvSpPr>
              <a:spLocks noChangeAspect="1" noChangeArrowheads="1" noTextEdit="1"/>
            </p:cNvSpPr>
            <p:nvPr userDrawn="1"/>
          </p:nvSpPr>
          <p:spPr bwMode="auto">
            <a:xfrm>
              <a:off x="1953" y="4148"/>
              <a:ext cx="3819"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9"/>
            <p:cNvSpPr>
              <a:spLocks/>
            </p:cNvSpPr>
            <p:nvPr userDrawn="1"/>
          </p:nvSpPr>
          <p:spPr bwMode="auto">
            <a:xfrm>
              <a:off x="3600" y="4148"/>
              <a:ext cx="2170" cy="89"/>
            </a:xfrm>
            <a:custGeom>
              <a:avLst/>
              <a:gdLst>
                <a:gd name="T0" fmla="*/ 21 w 917"/>
                <a:gd name="T1" fmla="*/ 0 h 36"/>
                <a:gd name="T2" fmla="*/ 9 w 917"/>
                <a:gd name="T3" fmla="*/ 5 h 36"/>
                <a:gd name="T4" fmla="*/ 5 w 917"/>
                <a:gd name="T5" fmla="*/ 14 h 36"/>
                <a:gd name="T6" fmla="*/ 0 w 917"/>
                <a:gd name="T7" fmla="*/ 36 h 36"/>
                <a:gd name="T8" fmla="*/ 917 w 917"/>
                <a:gd name="T9" fmla="*/ 36 h 36"/>
                <a:gd name="T10" fmla="*/ 917 w 917"/>
                <a:gd name="T11" fmla="*/ 0 h 36"/>
                <a:gd name="T12" fmla="*/ 21 w 917"/>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917" h="36">
                  <a:moveTo>
                    <a:pt x="21" y="0"/>
                  </a:moveTo>
                  <a:cubicBezTo>
                    <a:pt x="15" y="0"/>
                    <a:pt x="11" y="2"/>
                    <a:pt x="9" y="5"/>
                  </a:cubicBezTo>
                  <a:cubicBezTo>
                    <a:pt x="7" y="7"/>
                    <a:pt x="6" y="10"/>
                    <a:pt x="5" y="14"/>
                  </a:cubicBezTo>
                  <a:cubicBezTo>
                    <a:pt x="0" y="36"/>
                    <a:pt x="0" y="36"/>
                    <a:pt x="0" y="36"/>
                  </a:cubicBezTo>
                  <a:cubicBezTo>
                    <a:pt x="917" y="36"/>
                    <a:pt x="917" y="36"/>
                    <a:pt x="917" y="36"/>
                  </a:cubicBezTo>
                  <a:cubicBezTo>
                    <a:pt x="917" y="0"/>
                    <a:pt x="917" y="0"/>
                    <a:pt x="917" y="0"/>
                  </a:cubicBezTo>
                  <a:lnTo>
                    <a:pt x="2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30"/>
            <p:cNvSpPr>
              <a:spLocks/>
            </p:cNvSpPr>
            <p:nvPr userDrawn="1"/>
          </p:nvSpPr>
          <p:spPr bwMode="auto">
            <a:xfrm>
              <a:off x="1951" y="4237"/>
              <a:ext cx="3819" cy="91"/>
            </a:xfrm>
            <a:custGeom>
              <a:avLst/>
              <a:gdLst>
                <a:gd name="T0" fmla="*/ 21 w 1614"/>
                <a:gd name="T1" fmla="*/ 0 h 37"/>
                <a:gd name="T2" fmla="*/ 9 w 1614"/>
                <a:gd name="T3" fmla="*/ 5 h 37"/>
                <a:gd name="T4" fmla="*/ 5 w 1614"/>
                <a:gd name="T5" fmla="*/ 14 h 37"/>
                <a:gd name="T6" fmla="*/ 0 w 1614"/>
                <a:gd name="T7" fmla="*/ 37 h 37"/>
                <a:gd name="T8" fmla="*/ 1614 w 1614"/>
                <a:gd name="T9" fmla="*/ 37 h 37"/>
                <a:gd name="T10" fmla="*/ 1614 w 1614"/>
                <a:gd name="T11" fmla="*/ 0 h 37"/>
                <a:gd name="T12" fmla="*/ 21 w 1614"/>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614" h="37">
                  <a:moveTo>
                    <a:pt x="21" y="0"/>
                  </a:moveTo>
                  <a:cubicBezTo>
                    <a:pt x="15" y="0"/>
                    <a:pt x="11" y="3"/>
                    <a:pt x="9" y="5"/>
                  </a:cubicBezTo>
                  <a:cubicBezTo>
                    <a:pt x="7" y="7"/>
                    <a:pt x="6" y="11"/>
                    <a:pt x="5" y="14"/>
                  </a:cubicBezTo>
                  <a:cubicBezTo>
                    <a:pt x="0" y="37"/>
                    <a:pt x="0" y="37"/>
                    <a:pt x="0" y="37"/>
                  </a:cubicBezTo>
                  <a:cubicBezTo>
                    <a:pt x="1614" y="37"/>
                    <a:pt x="1614" y="37"/>
                    <a:pt x="1614" y="37"/>
                  </a:cubicBezTo>
                  <a:cubicBezTo>
                    <a:pt x="1614" y="0"/>
                    <a:pt x="1614" y="0"/>
                    <a:pt x="1614" y="0"/>
                  </a:cubicBezTo>
                  <a:lnTo>
                    <a:pt x="2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 name="Slide Number Placeholder 5"/>
          <p:cNvSpPr txBox="1">
            <a:spLocks/>
          </p:cNvSpPr>
          <p:nvPr userDrawn="1"/>
        </p:nvSpPr>
        <p:spPr>
          <a:xfrm>
            <a:off x="8357401" y="6315757"/>
            <a:ext cx="844591" cy="342992"/>
          </a:xfrm>
          <a:prstGeom prst="rect">
            <a:avLst/>
          </a:prstGeom>
        </p:spPr>
        <p:txBody>
          <a:bodyPr vert="horz" lIns="91440" tIns="45720" rIns="91440" bIns="45720" rtlCol="0" anchor="t" anchorCtr="0"/>
          <a:lstStyle>
            <a:defPPr>
              <a:defRPr lang="en-US"/>
            </a:defPPr>
            <a:lvl1pPr marL="0" algn="l" defTabSz="457200" rtl="0" eaLnBrk="1" latinLnBrk="0" hangingPunct="1">
              <a:defRPr sz="18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3D27DB1B-11A7-46C2-9C64-C40026885CFA}" type="slidenum">
              <a:rPr lang="en-US" sz="1400" smtClean="0">
                <a:solidFill>
                  <a:srgbClr val="000000"/>
                </a:solidFill>
              </a:rPr>
              <a:pPr algn="r"/>
              <a:t>‹#›</a:t>
            </a:fld>
            <a:endParaRPr lang="en-US" sz="1400" dirty="0">
              <a:solidFill>
                <a:srgbClr val="000000"/>
              </a:solidFill>
            </a:endParaRPr>
          </a:p>
        </p:txBody>
      </p:sp>
      <p:sp>
        <p:nvSpPr>
          <p:cNvPr id="21" name="TextBox 20"/>
          <p:cNvSpPr txBox="1"/>
          <p:nvPr userDrawn="1"/>
        </p:nvSpPr>
        <p:spPr>
          <a:xfrm>
            <a:off x="-55039" y="6640583"/>
            <a:ext cx="2788407" cy="347472"/>
          </a:xfrm>
          <a:prstGeom prst="rect">
            <a:avLst/>
          </a:prstGeom>
          <a:noFill/>
        </p:spPr>
        <p:txBody>
          <a:bodyPr wrap="square" rtlCol="0">
            <a:noAutofit/>
          </a:bodyPr>
          <a:lstStyle/>
          <a:p>
            <a:r>
              <a:rPr lang="en-US" sz="1000" dirty="0">
                <a:solidFill>
                  <a:srgbClr val="000000"/>
                </a:solidFill>
              </a:rPr>
              <a:t>Republic Services Confidential</a:t>
            </a:r>
          </a:p>
        </p:txBody>
      </p:sp>
      <p:sp>
        <p:nvSpPr>
          <p:cNvPr id="23" name="Content Placeholder 2"/>
          <p:cNvSpPr>
            <a:spLocks noGrp="1"/>
          </p:cNvSpPr>
          <p:nvPr>
            <p:ph idx="14" hasCustomPrompt="1"/>
          </p:nvPr>
        </p:nvSpPr>
        <p:spPr>
          <a:xfrm>
            <a:off x="4674725" y="935892"/>
            <a:ext cx="3794760" cy="1384995"/>
          </a:xfrm>
        </p:spPr>
        <p:txBody>
          <a:bodyPr>
            <a:spAutoFit/>
          </a:bodyPr>
          <a:lstStyle>
            <a:lvl1pPr marL="0" indent="0" algn="just">
              <a:buNone/>
              <a:defRPr sz="1400">
                <a:solidFill>
                  <a:srgbClr val="000000"/>
                </a:solidFill>
              </a:defRPr>
            </a:lvl1pPr>
            <a:lvl2pPr>
              <a:defRPr sz="1500"/>
            </a:lvl2pPr>
            <a:lvl3pPr>
              <a:defRPr sz="1500"/>
            </a:lvl3pPr>
            <a:lvl4pPr>
              <a:defRPr sz="1500"/>
            </a:lvl4pPr>
            <a:lvl5pPr>
              <a:defRPr sz="1500"/>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delenit</a:t>
            </a:r>
            <a:r>
              <a:rPr lang="en-US" dirty="0"/>
              <a:t> </a:t>
            </a:r>
            <a:r>
              <a:rPr lang="en-US" dirty="0" err="1"/>
              <a:t>augue</a:t>
            </a:r>
            <a:r>
              <a:rPr lang="en-US" dirty="0"/>
              <a:t> </a:t>
            </a:r>
            <a:r>
              <a:rPr lang="en-US" dirty="0" err="1"/>
              <a:t>duis</a:t>
            </a:r>
            <a:r>
              <a:rPr lang="en-US" dirty="0"/>
              <a:t> </a:t>
            </a:r>
            <a:r>
              <a:rPr lang="en-US" dirty="0" err="1"/>
              <a:t>dolore</a:t>
            </a:r>
            <a:r>
              <a:rPr lang="en-US" dirty="0"/>
              <a:t>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Nam liber </a:t>
            </a:r>
            <a:r>
              <a:rPr lang="en-US" dirty="0" err="1"/>
              <a:t>tempor</a:t>
            </a:r>
            <a:r>
              <a:rPr lang="en-US" dirty="0"/>
              <a:t> cum </a:t>
            </a:r>
            <a:r>
              <a:rPr lang="en-US" dirty="0" err="1"/>
              <a:t>soluta</a:t>
            </a:r>
            <a:r>
              <a:rPr lang="en-US" dirty="0"/>
              <a:t> </a:t>
            </a:r>
            <a:r>
              <a:rPr lang="en-US" dirty="0" err="1"/>
              <a:t>nobis</a:t>
            </a:r>
            <a:r>
              <a:rPr lang="en-US" dirty="0"/>
              <a:t> </a:t>
            </a:r>
            <a:r>
              <a:rPr lang="en-US" dirty="0" err="1"/>
              <a:t>eleifend</a:t>
            </a:r>
            <a:r>
              <a:rPr lang="en-US" dirty="0"/>
              <a:t> option </a:t>
            </a:r>
            <a:r>
              <a:rPr lang="en-US" dirty="0" err="1"/>
              <a:t>congue</a:t>
            </a:r>
            <a:r>
              <a:rPr lang="en-US" dirty="0"/>
              <a:t> </a:t>
            </a:r>
            <a:r>
              <a:rPr lang="en-US" dirty="0" err="1"/>
              <a:t>nihil</a:t>
            </a:r>
            <a:r>
              <a:rPr lang="en-US" dirty="0"/>
              <a:t> </a:t>
            </a:r>
            <a:r>
              <a:rPr lang="en-US" dirty="0" err="1"/>
              <a:t>imperdiet</a:t>
            </a:r>
            <a:r>
              <a:rPr lang="en-US" dirty="0"/>
              <a:t> doming id quod </a:t>
            </a:r>
            <a:r>
              <a:rPr lang="en-US" dirty="0" err="1"/>
              <a:t>mazim</a:t>
            </a:r>
            <a:r>
              <a:rPr lang="en-US" dirty="0"/>
              <a:t> </a:t>
            </a:r>
            <a:r>
              <a:rPr lang="en-US" dirty="0" err="1"/>
              <a:t>placerat</a:t>
            </a:r>
            <a:r>
              <a:rPr lang="en-US" dirty="0"/>
              <a:t> facer </a:t>
            </a:r>
            <a:r>
              <a:rPr lang="en-US" dirty="0" err="1"/>
              <a:t>possim</a:t>
            </a:r>
            <a:r>
              <a:rPr lang="en-US" dirty="0"/>
              <a:t> </a:t>
            </a:r>
            <a:r>
              <a:rPr lang="en-US" dirty="0" err="1"/>
              <a:t>assum</a:t>
            </a:r>
            <a:r>
              <a:rPr lang="en-US" dirty="0"/>
              <a:t>. </a:t>
            </a:r>
            <a:r>
              <a:rPr lang="en-US" dirty="0" err="1"/>
              <a:t>Typi</a:t>
            </a:r>
            <a:r>
              <a:rPr lang="en-US" dirty="0"/>
              <a:t> non.</a:t>
            </a:r>
          </a:p>
        </p:txBody>
      </p:sp>
      <p:sp>
        <p:nvSpPr>
          <p:cNvPr id="26" name="Content Placeholder 2"/>
          <p:cNvSpPr>
            <a:spLocks noGrp="1"/>
          </p:cNvSpPr>
          <p:nvPr>
            <p:ph idx="1" hasCustomPrompt="1"/>
          </p:nvPr>
        </p:nvSpPr>
        <p:spPr>
          <a:xfrm>
            <a:off x="666971" y="935892"/>
            <a:ext cx="3794760" cy="1384995"/>
          </a:xfrm>
        </p:spPr>
        <p:txBody>
          <a:bodyPr>
            <a:spAutoFit/>
          </a:bodyPr>
          <a:lstStyle>
            <a:lvl1pPr marL="0" indent="0" algn="just">
              <a:buNone/>
              <a:defRPr sz="1400">
                <a:solidFill>
                  <a:srgbClr val="000000"/>
                </a:solidFill>
              </a:defRPr>
            </a:lvl1pPr>
            <a:lvl2pPr>
              <a:defRPr sz="1500"/>
            </a:lvl2pPr>
            <a:lvl3pPr>
              <a:defRPr sz="1500"/>
            </a:lvl3pPr>
            <a:lvl4pPr>
              <a:defRPr sz="1500"/>
            </a:lvl4pPr>
            <a:lvl5pPr>
              <a:defRPr sz="1500"/>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delenit</a:t>
            </a:r>
            <a:r>
              <a:rPr lang="en-US" dirty="0"/>
              <a:t> </a:t>
            </a:r>
            <a:r>
              <a:rPr lang="en-US" dirty="0" err="1"/>
              <a:t>augue</a:t>
            </a:r>
            <a:r>
              <a:rPr lang="en-US" dirty="0"/>
              <a:t> </a:t>
            </a:r>
            <a:r>
              <a:rPr lang="en-US" dirty="0" err="1"/>
              <a:t>duis</a:t>
            </a:r>
            <a:r>
              <a:rPr lang="en-US" dirty="0"/>
              <a:t> </a:t>
            </a:r>
            <a:r>
              <a:rPr lang="en-US" dirty="0" err="1"/>
              <a:t>dolore</a:t>
            </a:r>
            <a:r>
              <a:rPr lang="en-US" dirty="0"/>
              <a:t>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Nam liber </a:t>
            </a:r>
            <a:r>
              <a:rPr lang="en-US" dirty="0" err="1"/>
              <a:t>tempor</a:t>
            </a:r>
            <a:r>
              <a:rPr lang="en-US" dirty="0"/>
              <a:t> cum </a:t>
            </a:r>
            <a:r>
              <a:rPr lang="en-US" dirty="0" err="1"/>
              <a:t>soluta</a:t>
            </a:r>
            <a:r>
              <a:rPr lang="en-US" dirty="0"/>
              <a:t> </a:t>
            </a:r>
            <a:r>
              <a:rPr lang="en-US" dirty="0" err="1"/>
              <a:t>nobis</a:t>
            </a:r>
            <a:r>
              <a:rPr lang="en-US" dirty="0"/>
              <a:t> </a:t>
            </a:r>
            <a:r>
              <a:rPr lang="en-US" dirty="0" err="1"/>
              <a:t>eleifend</a:t>
            </a:r>
            <a:r>
              <a:rPr lang="en-US" dirty="0"/>
              <a:t> option </a:t>
            </a:r>
            <a:r>
              <a:rPr lang="en-US" dirty="0" err="1"/>
              <a:t>congue</a:t>
            </a:r>
            <a:r>
              <a:rPr lang="en-US" dirty="0"/>
              <a:t> </a:t>
            </a:r>
            <a:r>
              <a:rPr lang="en-US" dirty="0" err="1"/>
              <a:t>nihil</a:t>
            </a:r>
            <a:r>
              <a:rPr lang="en-US" dirty="0"/>
              <a:t> </a:t>
            </a:r>
            <a:r>
              <a:rPr lang="en-US" dirty="0" err="1"/>
              <a:t>imperdiet</a:t>
            </a:r>
            <a:r>
              <a:rPr lang="en-US" dirty="0"/>
              <a:t> doming id quod </a:t>
            </a:r>
            <a:r>
              <a:rPr lang="en-US" dirty="0" err="1"/>
              <a:t>mazim</a:t>
            </a:r>
            <a:r>
              <a:rPr lang="en-US" dirty="0"/>
              <a:t> </a:t>
            </a:r>
            <a:r>
              <a:rPr lang="en-US" dirty="0" err="1"/>
              <a:t>placerat</a:t>
            </a:r>
            <a:r>
              <a:rPr lang="en-US" dirty="0"/>
              <a:t> facer </a:t>
            </a:r>
            <a:r>
              <a:rPr lang="en-US" dirty="0" err="1"/>
              <a:t>possim</a:t>
            </a:r>
            <a:r>
              <a:rPr lang="en-US" dirty="0"/>
              <a:t> </a:t>
            </a:r>
            <a:r>
              <a:rPr lang="en-US" dirty="0" err="1"/>
              <a:t>assum</a:t>
            </a:r>
            <a:r>
              <a:rPr lang="en-US" dirty="0"/>
              <a:t>. </a:t>
            </a:r>
            <a:r>
              <a:rPr lang="en-US" dirty="0" err="1"/>
              <a:t>Typi</a:t>
            </a:r>
            <a:r>
              <a:rPr lang="en-US" dirty="0"/>
              <a:t> non.</a:t>
            </a:r>
          </a:p>
        </p:txBody>
      </p:sp>
      <p:sp>
        <p:nvSpPr>
          <p:cNvPr id="27" name="Content Placeholder 2"/>
          <p:cNvSpPr>
            <a:spLocks noGrp="1"/>
          </p:cNvSpPr>
          <p:nvPr>
            <p:ph idx="15" hasCustomPrompt="1"/>
          </p:nvPr>
        </p:nvSpPr>
        <p:spPr>
          <a:xfrm>
            <a:off x="4814046" y="4264878"/>
            <a:ext cx="3657600" cy="1323439"/>
          </a:xfrm>
        </p:spPr>
        <p:txBody>
          <a:bodyPr>
            <a:spAutoFit/>
          </a:bodyPr>
          <a:lstStyle>
            <a:lvl1pPr marL="0" indent="0" algn="just">
              <a:buNone/>
              <a:defRPr sz="2000" i="1" baseline="0">
                <a:solidFill>
                  <a:srgbClr val="000000"/>
                </a:solidFill>
              </a:defRPr>
            </a:lvl1pPr>
            <a:lvl2pPr>
              <a:defRPr sz="1500"/>
            </a:lvl2pPr>
            <a:lvl3pPr>
              <a:defRPr sz="1500"/>
            </a:lvl3pPr>
            <a:lvl4pPr>
              <a:defRPr sz="1500"/>
            </a:lvl4pPr>
            <a:lvl5pPr>
              <a:defRPr sz="1500"/>
            </a:lvl5pPr>
          </a:lstStyle>
          <a:p>
            <a:pPr lvl="0"/>
            <a:r>
              <a:rPr lang="en-US" dirty="0"/>
              <a:t>“I am a quote, a callout, or a general point of interest. Try to keep me short and impactful.”</a:t>
            </a:r>
          </a:p>
        </p:txBody>
      </p:sp>
      <p:sp>
        <p:nvSpPr>
          <p:cNvPr id="13" name="Title 1"/>
          <p:cNvSpPr>
            <a:spLocks noGrp="1"/>
          </p:cNvSpPr>
          <p:nvPr>
            <p:ph type="title"/>
          </p:nvPr>
        </p:nvSpPr>
        <p:spPr>
          <a:xfrm>
            <a:off x="676586" y="284028"/>
            <a:ext cx="7772400" cy="523220"/>
          </a:xfrm>
          <a:prstGeom prst="rect">
            <a:avLst/>
          </a:prstGeom>
        </p:spPr>
        <p:txBody>
          <a:bodyPr>
            <a:spAutoFit/>
          </a:bodyPr>
          <a:lstStyle>
            <a:lvl1pPr algn="l">
              <a:defRPr sz="28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721172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_Big Headline, Copy to Right">
    <p:spTree>
      <p:nvGrpSpPr>
        <p:cNvPr id="1" name=""/>
        <p:cNvGrpSpPr/>
        <p:nvPr/>
      </p:nvGrpSpPr>
      <p:grpSpPr>
        <a:xfrm>
          <a:off x="0" y="0"/>
          <a:ext cx="0" cy="0"/>
          <a:chOff x="0" y="0"/>
          <a:chExt cx="0" cy="0"/>
        </a:xfrm>
      </p:grpSpPr>
      <p:sp>
        <p:nvSpPr>
          <p:cNvPr id="11" name="Content Placeholder 2"/>
          <p:cNvSpPr>
            <a:spLocks noGrp="1"/>
          </p:cNvSpPr>
          <p:nvPr>
            <p:ph idx="14" hasCustomPrompt="1"/>
          </p:nvPr>
        </p:nvSpPr>
        <p:spPr>
          <a:xfrm>
            <a:off x="4814046" y="914400"/>
            <a:ext cx="3657600" cy="4358116"/>
          </a:xfrm>
          <a:prstGeom prst="rect">
            <a:avLst/>
          </a:prstGeom>
        </p:spPr>
        <p:txBody>
          <a:bodyPr>
            <a:spAutoFit/>
          </a:bodyPr>
          <a:lstStyle>
            <a:lvl1pPr marL="0" indent="0" algn="just">
              <a:buNone/>
              <a:defRPr sz="1400">
                <a:solidFill>
                  <a:srgbClr val="000000"/>
                </a:solidFill>
              </a:defRPr>
            </a:lvl1pPr>
            <a:lvl2pPr>
              <a:defRPr sz="1500"/>
            </a:lvl2pPr>
            <a:lvl3pPr>
              <a:defRPr sz="1500"/>
            </a:lvl3pPr>
            <a:lvl4pPr>
              <a:defRPr sz="1500"/>
            </a:lvl4pPr>
            <a:lvl5pPr>
              <a:defRPr sz="1500"/>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delenit</a:t>
            </a:r>
            <a:r>
              <a:rPr lang="en-US" dirty="0"/>
              <a:t> </a:t>
            </a:r>
            <a:r>
              <a:rPr lang="en-US" dirty="0" err="1"/>
              <a:t>augue</a:t>
            </a:r>
            <a:r>
              <a:rPr lang="en-US" dirty="0"/>
              <a:t> </a:t>
            </a:r>
            <a:r>
              <a:rPr lang="en-US" dirty="0" err="1"/>
              <a:t>duis</a:t>
            </a:r>
            <a:r>
              <a:rPr lang="en-US" dirty="0"/>
              <a:t> </a:t>
            </a:r>
            <a:r>
              <a:rPr lang="en-US" dirty="0" err="1"/>
              <a:t>dolore</a:t>
            </a:r>
            <a:r>
              <a:rPr lang="en-US" dirty="0"/>
              <a:t>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Nam liber </a:t>
            </a:r>
            <a:r>
              <a:rPr lang="en-US" dirty="0" err="1"/>
              <a:t>tempor</a:t>
            </a:r>
            <a:r>
              <a:rPr lang="en-US" dirty="0"/>
              <a:t> cum </a:t>
            </a:r>
            <a:r>
              <a:rPr lang="en-US" dirty="0" err="1"/>
              <a:t>soluta</a:t>
            </a:r>
            <a:r>
              <a:rPr lang="en-US" dirty="0"/>
              <a:t> </a:t>
            </a:r>
            <a:r>
              <a:rPr lang="en-US" dirty="0" err="1"/>
              <a:t>nobis</a:t>
            </a:r>
            <a:r>
              <a:rPr lang="en-US" dirty="0"/>
              <a:t> </a:t>
            </a:r>
            <a:r>
              <a:rPr lang="en-US" dirty="0" err="1"/>
              <a:t>eleifend</a:t>
            </a:r>
            <a:r>
              <a:rPr lang="en-US" dirty="0"/>
              <a:t> option </a:t>
            </a:r>
            <a:r>
              <a:rPr lang="en-US" dirty="0" err="1"/>
              <a:t>congue</a:t>
            </a:r>
            <a:r>
              <a:rPr lang="en-US" dirty="0"/>
              <a:t> </a:t>
            </a:r>
            <a:r>
              <a:rPr lang="en-US" dirty="0" err="1"/>
              <a:t>nihil</a:t>
            </a:r>
            <a:r>
              <a:rPr lang="en-US" dirty="0"/>
              <a:t> </a:t>
            </a:r>
            <a:r>
              <a:rPr lang="en-US" dirty="0" err="1"/>
              <a:t>imperdiet</a:t>
            </a:r>
            <a:r>
              <a:rPr lang="en-US" dirty="0"/>
              <a:t> doming id quod </a:t>
            </a:r>
            <a:r>
              <a:rPr lang="en-US" dirty="0" err="1"/>
              <a:t>mazim</a:t>
            </a:r>
            <a:r>
              <a:rPr lang="en-US" dirty="0"/>
              <a:t> </a:t>
            </a:r>
            <a:r>
              <a:rPr lang="en-US" dirty="0" err="1"/>
              <a:t>placerat</a:t>
            </a:r>
            <a:r>
              <a:rPr lang="en-US" dirty="0"/>
              <a:t> facer.</a:t>
            </a:r>
          </a:p>
          <a:p>
            <a:pPr lvl="0"/>
            <a:endParaRPr lang="en-US" dirty="0"/>
          </a:p>
          <a:p>
            <a:pPr lvl="0"/>
            <a:r>
              <a:rPr lang="en-US" dirty="0" err="1"/>
              <a:t>Possim</a:t>
            </a:r>
            <a:r>
              <a:rPr lang="en-US" dirty="0"/>
              <a:t> </a:t>
            </a:r>
            <a:r>
              <a:rPr lang="en-US" dirty="0" err="1"/>
              <a:t>assum</a:t>
            </a:r>
            <a:r>
              <a:rPr lang="en-US" dirty="0"/>
              <a:t>. </a:t>
            </a:r>
            <a:r>
              <a:rPr lang="en-US" dirty="0" err="1"/>
              <a:t>Typi</a:t>
            </a:r>
            <a:r>
              <a:rPr lang="en-US" dirty="0"/>
              <a:t> non </a:t>
            </a:r>
            <a:r>
              <a:rPr lang="en-US" dirty="0" err="1"/>
              <a:t>habent</a:t>
            </a:r>
            <a:r>
              <a:rPr lang="en-US" dirty="0"/>
              <a:t> </a:t>
            </a:r>
            <a:r>
              <a:rPr lang="en-US" dirty="0" err="1"/>
              <a:t>claritatem</a:t>
            </a:r>
            <a:r>
              <a:rPr lang="en-US" dirty="0"/>
              <a:t> </a:t>
            </a:r>
            <a:r>
              <a:rPr lang="en-US" dirty="0" err="1"/>
              <a:t>insitam</a:t>
            </a:r>
            <a:r>
              <a:rPr lang="en-US" dirty="0"/>
              <a:t>; </a:t>
            </a:r>
            <a:r>
              <a:rPr lang="en-US" dirty="0" err="1"/>
              <a:t>est</a:t>
            </a:r>
            <a:r>
              <a:rPr lang="en-US" dirty="0"/>
              <a:t> </a:t>
            </a:r>
            <a:r>
              <a:rPr lang="en-US" dirty="0" err="1"/>
              <a:t>usus</a:t>
            </a:r>
            <a:r>
              <a:rPr lang="en-US" dirty="0"/>
              <a:t> </a:t>
            </a:r>
            <a:r>
              <a:rPr lang="en-US" dirty="0" err="1"/>
              <a:t>legentis</a:t>
            </a:r>
            <a:r>
              <a:rPr lang="en-US" dirty="0"/>
              <a:t> in </a:t>
            </a:r>
            <a:r>
              <a:rPr lang="en-US" dirty="0" err="1"/>
              <a:t>iis</a:t>
            </a:r>
            <a:r>
              <a:rPr lang="en-US" dirty="0"/>
              <a:t> qui </a:t>
            </a:r>
            <a:r>
              <a:rPr lang="en-US" dirty="0" err="1"/>
              <a:t>facit</a:t>
            </a:r>
            <a:r>
              <a:rPr lang="en-US" dirty="0"/>
              <a:t> </a:t>
            </a:r>
            <a:r>
              <a:rPr lang="en-US" dirty="0" err="1"/>
              <a:t>eorum</a:t>
            </a:r>
            <a:r>
              <a:rPr lang="en-US" dirty="0"/>
              <a:t> </a:t>
            </a:r>
            <a:r>
              <a:rPr lang="en-US" dirty="0" err="1"/>
              <a:t>claritatem</a:t>
            </a:r>
            <a:r>
              <a:rPr lang="en-US" dirty="0"/>
              <a:t>. </a:t>
            </a:r>
            <a:r>
              <a:rPr lang="en-US" dirty="0" err="1"/>
              <a:t>Investigationes</a:t>
            </a:r>
            <a:r>
              <a:rPr lang="en-US" dirty="0"/>
              <a:t> </a:t>
            </a:r>
            <a:r>
              <a:rPr lang="en-US" dirty="0" err="1"/>
              <a:t>demonstraverunt</a:t>
            </a:r>
            <a:r>
              <a:rPr lang="en-US" dirty="0"/>
              <a:t> </a:t>
            </a:r>
            <a:r>
              <a:rPr lang="en-US" dirty="0" err="1"/>
              <a:t>lectores</a:t>
            </a:r>
            <a:r>
              <a:rPr lang="en-US" dirty="0"/>
              <a:t> </a:t>
            </a:r>
            <a:r>
              <a:rPr lang="en-US" dirty="0" err="1"/>
              <a:t>legere</a:t>
            </a:r>
            <a:r>
              <a:rPr lang="en-US" dirty="0"/>
              <a:t> me </a:t>
            </a:r>
            <a:r>
              <a:rPr lang="en-US" dirty="0" err="1"/>
              <a:t>lius</a:t>
            </a:r>
            <a:r>
              <a:rPr lang="en-US" dirty="0"/>
              <a:t> quod ii </a:t>
            </a:r>
            <a:r>
              <a:rPr lang="en-US" dirty="0" err="1"/>
              <a:t>legunt</a:t>
            </a:r>
            <a:r>
              <a:rPr lang="en-US" dirty="0"/>
              <a:t> </a:t>
            </a:r>
            <a:r>
              <a:rPr lang="en-US" dirty="0" err="1"/>
              <a:t>saepius</a:t>
            </a:r>
            <a:r>
              <a:rPr lang="en-US" dirty="0"/>
              <a:t>. </a:t>
            </a:r>
          </a:p>
          <a:p>
            <a:pPr lvl="0"/>
            <a:endParaRPr lang="en-US" dirty="0"/>
          </a:p>
          <a:p>
            <a:pPr lvl="0"/>
            <a:r>
              <a:rPr lang="en-US" dirty="0" err="1"/>
              <a:t>Claritas</a:t>
            </a:r>
            <a:r>
              <a:rPr lang="en-US" dirty="0"/>
              <a:t> </a:t>
            </a:r>
            <a:r>
              <a:rPr lang="en-US" dirty="0" err="1"/>
              <a:t>est</a:t>
            </a:r>
            <a:r>
              <a:rPr lang="en-US" dirty="0"/>
              <a:t> </a:t>
            </a:r>
            <a:r>
              <a:rPr lang="en-US" dirty="0" err="1"/>
              <a:t>etiam</a:t>
            </a:r>
            <a:r>
              <a:rPr lang="en-US" dirty="0"/>
              <a:t> </a:t>
            </a:r>
            <a:r>
              <a:rPr lang="en-US" dirty="0" err="1"/>
              <a:t>processus</a:t>
            </a:r>
            <a:r>
              <a:rPr lang="en-US" dirty="0"/>
              <a:t> </a:t>
            </a:r>
            <a:r>
              <a:rPr lang="en-US" dirty="0" err="1"/>
              <a:t>dynamicus</a:t>
            </a:r>
            <a:r>
              <a:rPr lang="en-US" dirty="0"/>
              <a:t>, qui sequitur </a:t>
            </a:r>
            <a:r>
              <a:rPr lang="en-US" dirty="0" err="1"/>
              <a:t>mutationem</a:t>
            </a:r>
            <a:r>
              <a:rPr lang="en-US" dirty="0"/>
              <a:t> </a:t>
            </a:r>
            <a:r>
              <a:rPr lang="en-US" dirty="0" err="1"/>
              <a:t>consuetudium</a:t>
            </a:r>
            <a:r>
              <a:rPr lang="en-US" dirty="0"/>
              <a:t> </a:t>
            </a:r>
            <a:r>
              <a:rPr lang="en-US" dirty="0" err="1"/>
              <a:t>lectorum</a:t>
            </a:r>
            <a:r>
              <a:rPr lang="en-US" dirty="0"/>
              <a:t>. </a:t>
            </a:r>
            <a:r>
              <a:rPr lang="en-US" dirty="0" err="1"/>
              <a:t>Mirum</a:t>
            </a:r>
            <a:r>
              <a:rPr lang="en-US" dirty="0"/>
              <a:t> </a:t>
            </a:r>
            <a:r>
              <a:rPr lang="en-US" dirty="0" err="1"/>
              <a:t>est</a:t>
            </a:r>
            <a:r>
              <a:rPr lang="en-US" dirty="0"/>
              <a:t> </a:t>
            </a:r>
            <a:r>
              <a:rPr lang="en-US" dirty="0" err="1"/>
              <a:t>notare</a:t>
            </a:r>
            <a:r>
              <a:rPr lang="en-US" dirty="0"/>
              <a:t> quam </a:t>
            </a:r>
            <a:r>
              <a:rPr lang="en-US" dirty="0" err="1"/>
              <a:t>littera</a:t>
            </a:r>
            <a:r>
              <a:rPr lang="en-US" dirty="0"/>
              <a:t> </a:t>
            </a:r>
            <a:r>
              <a:rPr lang="en-US" dirty="0" err="1"/>
              <a:t>gothica</a:t>
            </a:r>
            <a:r>
              <a:rPr lang="en-US" dirty="0"/>
              <a:t>, quam </a:t>
            </a:r>
            <a:r>
              <a:rPr lang="en-US" dirty="0" err="1"/>
              <a:t>nunc</a:t>
            </a:r>
            <a:endParaRPr lang="en-US" dirty="0"/>
          </a:p>
        </p:txBody>
      </p:sp>
      <p:sp>
        <p:nvSpPr>
          <p:cNvPr id="2" name="Title 1"/>
          <p:cNvSpPr>
            <a:spLocks noGrp="1"/>
          </p:cNvSpPr>
          <p:nvPr>
            <p:ph type="title" hasCustomPrompt="1"/>
          </p:nvPr>
        </p:nvSpPr>
        <p:spPr>
          <a:xfrm>
            <a:off x="688487" y="1561976"/>
            <a:ext cx="3657600" cy="954107"/>
          </a:xfrm>
          <a:prstGeom prst="rect">
            <a:avLst/>
          </a:prstGeom>
        </p:spPr>
        <p:txBody>
          <a:bodyPr>
            <a:spAutoFit/>
          </a:bodyPr>
          <a:lstStyle>
            <a:lvl1pPr>
              <a:defRPr sz="2800" baseline="0">
                <a:solidFill>
                  <a:schemeClr val="accent1"/>
                </a:solidFill>
              </a:defRPr>
            </a:lvl1pPr>
          </a:lstStyle>
          <a:p>
            <a:r>
              <a:rPr lang="en-US" dirty="0"/>
              <a:t>I am a particularly long headline.</a:t>
            </a:r>
          </a:p>
        </p:txBody>
      </p:sp>
      <p:grpSp>
        <p:nvGrpSpPr>
          <p:cNvPr id="13" name="Group 28"/>
          <p:cNvGrpSpPr>
            <a:grpSpLocks noChangeAspect="1"/>
          </p:cNvGrpSpPr>
          <p:nvPr userDrawn="1"/>
        </p:nvGrpSpPr>
        <p:grpSpPr bwMode="auto">
          <a:xfrm>
            <a:off x="3100388" y="6584950"/>
            <a:ext cx="6062662" cy="280988"/>
            <a:chOff x="1953" y="4148"/>
            <a:chExt cx="3819" cy="177"/>
          </a:xfrm>
        </p:grpSpPr>
        <p:sp>
          <p:nvSpPr>
            <p:cNvPr id="14" name="AutoShape 27"/>
            <p:cNvSpPr>
              <a:spLocks noChangeAspect="1" noChangeArrowheads="1" noTextEdit="1"/>
            </p:cNvSpPr>
            <p:nvPr userDrawn="1"/>
          </p:nvSpPr>
          <p:spPr bwMode="auto">
            <a:xfrm>
              <a:off x="1953" y="4148"/>
              <a:ext cx="3819"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9"/>
            <p:cNvSpPr>
              <a:spLocks/>
            </p:cNvSpPr>
            <p:nvPr userDrawn="1"/>
          </p:nvSpPr>
          <p:spPr bwMode="auto">
            <a:xfrm>
              <a:off x="3600" y="4148"/>
              <a:ext cx="2170" cy="89"/>
            </a:xfrm>
            <a:custGeom>
              <a:avLst/>
              <a:gdLst>
                <a:gd name="T0" fmla="*/ 21 w 917"/>
                <a:gd name="T1" fmla="*/ 0 h 36"/>
                <a:gd name="T2" fmla="*/ 9 w 917"/>
                <a:gd name="T3" fmla="*/ 5 h 36"/>
                <a:gd name="T4" fmla="*/ 5 w 917"/>
                <a:gd name="T5" fmla="*/ 14 h 36"/>
                <a:gd name="T6" fmla="*/ 0 w 917"/>
                <a:gd name="T7" fmla="*/ 36 h 36"/>
                <a:gd name="T8" fmla="*/ 917 w 917"/>
                <a:gd name="T9" fmla="*/ 36 h 36"/>
                <a:gd name="T10" fmla="*/ 917 w 917"/>
                <a:gd name="T11" fmla="*/ 0 h 36"/>
                <a:gd name="T12" fmla="*/ 21 w 917"/>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917" h="36">
                  <a:moveTo>
                    <a:pt x="21" y="0"/>
                  </a:moveTo>
                  <a:cubicBezTo>
                    <a:pt x="15" y="0"/>
                    <a:pt x="11" y="2"/>
                    <a:pt x="9" y="5"/>
                  </a:cubicBezTo>
                  <a:cubicBezTo>
                    <a:pt x="7" y="7"/>
                    <a:pt x="6" y="10"/>
                    <a:pt x="5" y="14"/>
                  </a:cubicBezTo>
                  <a:cubicBezTo>
                    <a:pt x="0" y="36"/>
                    <a:pt x="0" y="36"/>
                    <a:pt x="0" y="36"/>
                  </a:cubicBezTo>
                  <a:cubicBezTo>
                    <a:pt x="917" y="36"/>
                    <a:pt x="917" y="36"/>
                    <a:pt x="917" y="36"/>
                  </a:cubicBezTo>
                  <a:cubicBezTo>
                    <a:pt x="917" y="0"/>
                    <a:pt x="917" y="0"/>
                    <a:pt x="917" y="0"/>
                  </a:cubicBezTo>
                  <a:lnTo>
                    <a:pt x="2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30"/>
            <p:cNvSpPr>
              <a:spLocks/>
            </p:cNvSpPr>
            <p:nvPr userDrawn="1"/>
          </p:nvSpPr>
          <p:spPr bwMode="auto">
            <a:xfrm>
              <a:off x="1951" y="4237"/>
              <a:ext cx="3819" cy="91"/>
            </a:xfrm>
            <a:custGeom>
              <a:avLst/>
              <a:gdLst>
                <a:gd name="T0" fmla="*/ 21 w 1614"/>
                <a:gd name="T1" fmla="*/ 0 h 37"/>
                <a:gd name="T2" fmla="*/ 9 w 1614"/>
                <a:gd name="T3" fmla="*/ 5 h 37"/>
                <a:gd name="T4" fmla="*/ 5 w 1614"/>
                <a:gd name="T5" fmla="*/ 14 h 37"/>
                <a:gd name="T6" fmla="*/ 0 w 1614"/>
                <a:gd name="T7" fmla="*/ 37 h 37"/>
                <a:gd name="T8" fmla="*/ 1614 w 1614"/>
                <a:gd name="T9" fmla="*/ 37 h 37"/>
                <a:gd name="T10" fmla="*/ 1614 w 1614"/>
                <a:gd name="T11" fmla="*/ 0 h 37"/>
                <a:gd name="T12" fmla="*/ 21 w 1614"/>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614" h="37">
                  <a:moveTo>
                    <a:pt x="21" y="0"/>
                  </a:moveTo>
                  <a:cubicBezTo>
                    <a:pt x="15" y="0"/>
                    <a:pt x="11" y="3"/>
                    <a:pt x="9" y="5"/>
                  </a:cubicBezTo>
                  <a:cubicBezTo>
                    <a:pt x="7" y="7"/>
                    <a:pt x="6" y="11"/>
                    <a:pt x="5" y="14"/>
                  </a:cubicBezTo>
                  <a:cubicBezTo>
                    <a:pt x="0" y="37"/>
                    <a:pt x="0" y="37"/>
                    <a:pt x="0" y="37"/>
                  </a:cubicBezTo>
                  <a:cubicBezTo>
                    <a:pt x="1614" y="37"/>
                    <a:pt x="1614" y="37"/>
                    <a:pt x="1614" y="37"/>
                  </a:cubicBezTo>
                  <a:cubicBezTo>
                    <a:pt x="1614" y="0"/>
                    <a:pt x="1614" y="0"/>
                    <a:pt x="1614" y="0"/>
                  </a:cubicBezTo>
                  <a:lnTo>
                    <a:pt x="2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Slide Number Placeholder 5"/>
          <p:cNvSpPr txBox="1">
            <a:spLocks/>
          </p:cNvSpPr>
          <p:nvPr userDrawn="1"/>
        </p:nvSpPr>
        <p:spPr>
          <a:xfrm>
            <a:off x="8357401" y="6315757"/>
            <a:ext cx="844591" cy="342992"/>
          </a:xfrm>
          <a:prstGeom prst="rect">
            <a:avLst/>
          </a:prstGeom>
        </p:spPr>
        <p:txBody>
          <a:bodyPr vert="horz" lIns="91440" tIns="45720" rIns="91440" bIns="45720" rtlCol="0" anchor="t" anchorCtr="0"/>
          <a:lstStyle>
            <a:defPPr>
              <a:defRPr lang="en-US"/>
            </a:defPPr>
            <a:lvl1pPr marL="0" algn="l" defTabSz="457200" rtl="0" eaLnBrk="1" latinLnBrk="0" hangingPunct="1">
              <a:defRPr sz="18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3D27DB1B-11A7-46C2-9C64-C40026885CFA}" type="slidenum">
              <a:rPr lang="en-US" sz="1400" smtClean="0">
                <a:solidFill>
                  <a:srgbClr val="000000"/>
                </a:solidFill>
              </a:rPr>
              <a:pPr algn="r"/>
              <a:t>‹#›</a:t>
            </a:fld>
            <a:endParaRPr lang="en-US" sz="1400" dirty="0">
              <a:solidFill>
                <a:srgbClr val="000000"/>
              </a:solidFill>
            </a:endParaRPr>
          </a:p>
        </p:txBody>
      </p:sp>
      <p:sp>
        <p:nvSpPr>
          <p:cNvPr id="17" name="TextBox 16"/>
          <p:cNvSpPr txBox="1"/>
          <p:nvPr userDrawn="1"/>
        </p:nvSpPr>
        <p:spPr>
          <a:xfrm>
            <a:off x="-55039" y="6640583"/>
            <a:ext cx="2788407" cy="347472"/>
          </a:xfrm>
          <a:prstGeom prst="rect">
            <a:avLst/>
          </a:prstGeom>
          <a:noFill/>
        </p:spPr>
        <p:txBody>
          <a:bodyPr wrap="square" rtlCol="0">
            <a:noAutofit/>
          </a:bodyPr>
          <a:lstStyle/>
          <a:p>
            <a:r>
              <a:rPr lang="en-US" sz="1000" dirty="0">
                <a:solidFill>
                  <a:srgbClr val="000000"/>
                </a:solidFill>
              </a:rPr>
              <a:t>Republic Services Confidential</a:t>
            </a:r>
          </a:p>
        </p:txBody>
      </p:sp>
    </p:spTree>
    <p:extLst>
      <p:ext uri="{BB962C8B-B14F-4D97-AF65-F5344CB8AC3E}">
        <p14:creationId xmlns:p14="http://schemas.microsoft.com/office/powerpoint/2010/main" val="3715957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_For Listed Items">
    <p:spTree>
      <p:nvGrpSpPr>
        <p:cNvPr id="1" name=""/>
        <p:cNvGrpSpPr/>
        <p:nvPr/>
      </p:nvGrpSpPr>
      <p:grpSpPr>
        <a:xfrm>
          <a:off x="0" y="0"/>
          <a:ext cx="0" cy="0"/>
          <a:chOff x="0" y="0"/>
          <a:chExt cx="0" cy="0"/>
        </a:xfrm>
      </p:grpSpPr>
      <p:sp>
        <p:nvSpPr>
          <p:cNvPr id="13" name="Content Placeholder 2"/>
          <p:cNvSpPr>
            <a:spLocks noGrp="1"/>
          </p:cNvSpPr>
          <p:nvPr>
            <p:ph idx="15" hasCustomPrompt="1"/>
          </p:nvPr>
        </p:nvSpPr>
        <p:spPr>
          <a:xfrm>
            <a:off x="677730" y="1828800"/>
            <a:ext cx="7772400" cy="3170099"/>
          </a:xfrm>
          <a:prstGeom prst="rect">
            <a:avLst/>
          </a:prstGeom>
        </p:spPr>
        <p:txBody>
          <a:bodyPr>
            <a:spAutoFit/>
          </a:bodyPr>
          <a:lstStyle>
            <a:lvl1pPr marL="457200" marR="0" indent="-457200" algn="l" defTabSz="457200" rtl="0" eaLnBrk="1" fontAlgn="auto" latinLnBrk="0" hangingPunct="1">
              <a:lnSpc>
                <a:spcPct val="100000"/>
              </a:lnSpc>
              <a:spcBef>
                <a:spcPct val="20000"/>
              </a:spcBef>
              <a:spcAft>
                <a:spcPts val="0"/>
              </a:spcAft>
              <a:buClr>
                <a:schemeClr val="accent1"/>
              </a:buClr>
              <a:buSzTx/>
              <a:buFont typeface="+mj-lt"/>
              <a:buAutoNum type="arabicPeriod"/>
              <a:tabLst/>
              <a:defRPr sz="2000" i="1"/>
            </a:lvl1pPr>
            <a:lvl2pPr>
              <a:defRPr sz="2400" i="1"/>
            </a:lvl2pPr>
            <a:lvl3pPr>
              <a:defRPr sz="2400" i="1"/>
            </a:lvl3pPr>
            <a:lvl4pPr>
              <a:defRPr sz="2400" i="1"/>
            </a:lvl4pPr>
            <a:lvl5pPr>
              <a:defRPr sz="2400" i="1"/>
            </a:lvl5pPr>
            <a:lvl6pPr>
              <a:defRPr sz="2000"/>
            </a:lvl6pPr>
            <a:lvl7pPr>
              <a:defRPr sz="2000"/>
            </a:lvl7pPr>
            <a:lvl8pPr>
              <a:defRPr sz="2000"/>
            </a:lvl8pPr>
            <a:lvl9pPr>
              <a:defRPr sz="2000"/>
            </a:lvl9pPr>
          </a:lstStyle>
          <a:p>
            <a:pPr lvl="0"/>
            <a:r>
              <a:rPr lang="en-US" dirty="0"/>
              <a:t>“I am a quote, a callout, or a general point of interest. Try to keep me short and impactful.”</a:t>
            </a:r>
          </a:p>
          <a:p>
            <a:pPr lvl="0"/>
            <a:endParaRPr lang="en-US" dirty="0"/>
          </a:p>
          <a:p>
            <a:pPr lvl="0"/>
            <a:r>
              <a:rPr lang="en-US" dirty="0"/>
              <a:t>“I am a quote, a callout, or a general point of interest. Try to keep me short and impactful.”</a:t>
            </a:r>
          </a:p>
          <a:p>
            <a:pPr lvl="0"/>
            <a:endParaRPr lang="en-US" dirty="0"/>
          </a:p>
          <a:p>
            <a:pPr marL="457200" marR="0" lvl="0" indent="-457200" algn="l" defTabSz="457200" rtl="0" eaLnBrk="1" fontAlgn="auto" latinLnBrk="0" hangingPunct="1">
              <a:lnSpc>
                <a:spcPct val="100000"/>
              </a:lnSpc>
              <a:spcBef>
                <a:spcPct val="20000"/>
              </a:spcBef>
              <a:spcAft>
                <a:spcPts val="0"/>
              </a:spcAft>
              <a:buClr>
                <a:schemeClr val="accent1"/>
              </a:buClr>
              <a:buSzTx/>
              <a:buFont typeface="+mj-lt"/>
              <a:buAutoNum type="arabicPeriod"/>
              <a:tabLst/>
              <a:defRPr/>
            </a:pPr>
            <a:r>
              <a:rPr lang="en-US" dirty="0"/>
              <a:t>“I am a quote, a callout, or a general point of interest. Try to keep me short and impactful.”</a:t>
            </a:r>
          </a:p>
          <a:p>
            <a:pPr lvl="0"/>
            <a:endParaRPr lang="en-US" dirty="0"/>
          </a:p>
        </p:txBody>
      </p:sp>
      <p:sp>
        <p:nvSpPr>
          <p:cNvPr id="2" name="Title 1"/>
          <p:cNvSpPr>
            <a:spLocks noGrp="1"/>
          </p:cNvSpPr>
          <p:nvPr>
            <p:ph type="title" hasCustomPrompt="1"/>
          </p:nvPr>
        </p:nvSpPr>
        <p:spPr>
          <a:xfrm>
            <a:off x="677730" y="354151"/>
            <a:ext cx="7772400" cy="1200329"/>
          </a:xfrm>
          <a:prstGeom prst="rect">
            <a:avLst/>
          </a:prstGeom>
        </p:spPr>
        <p:txBody>
          <a:bodyPr>
            <a:spAutoFit/>
          </a:bodyPr>
          <a:lstStyle>
            <a:lvl1pPr>
              <a:defRPr sz="3600">
                <a:solidFill>
                  <a:schemeClr val="accent1"/>
                </a:solidFill>
              </a:defRPr>
            </a:lvl1pPr>
          </a:lstStyle>
          <a:p>
            <a:r>
              <a:rPr lang="en-US" dirty="0"/>
              <a:t>This is a key point title or headline</a:t>
            </a:r>
          </a:p>
        </p:txBody>
      </p:sp>
      <p:grpSp>
        <p:nvGrpSpPr>
          <p:cNvPr id="12" name="Group 28"/>
          <p:cNvGrpSpPr>
            <a:grpSpLocks noChangeAspect="1"/>
          </p:cNvGrpSpPr>
          <p:nvPr userDrawn="1"/>
        </p:nvGrpSpPr>
        <p:grpSpPr bwMode="auto">
          <a:xfrm>
            <a:off x="3100388" y="6584950"/>
            <a:ext cx="6062662" cy="280988"/>
            <a:chOff x="1953" y="4148"/>
            <a:chExt cx="3819" cy="177"/>
          </a:xfrm>
        </p:grpSpPr>
        <p:sp>
          <p:nvSpPr>
            <p:cNvPr id="14" name="AutoShape 27"/>
            <p:cNvSpPr>
              <a:spLocks noChangeAspect="1" noChangeArrowheads="1" noTextEdit="1"/>
            </p:cNvSpPr>
            <p:nvPr userDrawn="1"/>
          </p:nvSpPr>
          <p:spPr bwMode="auto">
            <a:xfrm>
              <a:off x="1953" y="4148"/>
              <a:ext cx="3819"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9"/>
            <p:cNvSpPr>
              <a:spLocks/>
            </p:cNvSpPr>
            <p:nvPr userDrawn="1"/>
          </p:nvSpPr>
          <p:spPr bwMode="auto">
            <a:xfrm>
              <a:off x="3600" y="4148"/>
              <a:ext cx="2170" cy="89"/>
            </a:xfrm>
            <a:custGeom>
              <a:avLst/>
              <a:gdLst>
                <a:gd name="T0" fmla="*/ 21 w 917"/>
                <a:gd name="T1" fmla="*/ 0 h 36"/>
                <a:gd name="T2" fmla="*/ 9 w 917"/>
                <a:gd name="T3" fmla="*/ 5 h 36"/>
                <a:gd name="T4" fmla="*/ 5 w 917"/>
                <a:gd name="T5" fmla="*/ 14 h 36"/>
                <a:gd name="T6" fmla="*/ 0 w 917"/>
                <a:gd name="T7" fmla="*/ 36 h 36"/>
                <a:gd name="T8" fmla="*/ 917 w 917"/>
                <a:gd name="T9" fmla="*/ 36 h 36"/>
                <a:gd name="T10" fmla="*/ 917 w 917"/>
                <a:gd name="T11" fmla="*/ 0 h 36"/>
                <a:gd name="T12" fmla="*/ 21 w 917"/>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917" h="36">
                  <a:moveTo>
                    <a:pt x="21" y="0"/>
                  </a:moveTo>
                  <a:cubicBezTo>
                    <a:pt x="15" y="0"/>
                    <a:pt x="11" y="2"/>
                    <a:pt x="9" y="5"/>
                  </a:cubicBezTo>
                  <a:cubicBezTo>
                    <a:pt x="7" y="7"/>
                    <a:pt x="6" y="10"/>
                    <a:pt x="5" y="14"/>
                  </a:cubicBezTo>
                  <a:cubicBezTo>
                    <a:pt x="0" y="36"/>
                    <a:pt x="0" y="36"/>
                    <a:pt x="0" y="36"/>
                  </a:cubicBezTo>
                  <a:cubicBezTo>
                    <a:pt x="917" y="36"/>
                    <a:pt x="917" y="36"/>
                    <a:pt x="917" y="36"/>
                  </a:cubicBezTo>
                  <a:cubicBezTo>
                    <a:pt x="917" y="0"/>
                    <a:pt x="917" y="0"/>
                    <a:pt x="917" y="0"/>
                  </a:cubicBezTo>
                  <a:lnTo>
                    <a:pt x="2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30"/>
            <p:cNvSpPr>
              <a:spLocks/>
            </p:cNvSpPr>
            <p:nvPr userDrawn="1"/>
          </p:nvSpPr>
          <p:spPr bwMode="auto">
            <a:xfrm>
              <a:off x="1951" y="4237"/>
              <a:ext cx="3819" cy="91"/>
            </a:xfrm>
            <a:custGeom>
              <a:avLst/>
              <a:gdLst>
                <a:gd name="T0" fmla="*/ 21 w 1614"/>
                <a:gd name="T1" fmla="*/ 0 h 37"/>
                <a:gd name="T2" fmla="*/ 9 w 1614"/>
                <a:gd name="T3" fmla="*/ 5 h 37"/>
                <a:gd name="T4" fmla="*/ 5 w 1614"/>
                <a:gd name="T5" fmla="*/ 14 h 37"/>
                <a:gd name="T6" fmla="*/ 0 w 1614"/>
                <a:gd name="T7" fmla="*/ 37 h 37"/>
                <a:gd name="T8" fmla="*/ 1614 w 1614"/>
                <a:gd name="T9" fmla="*/ 37 h 37"/>
                <a:gd name="T10" fmla="*/ 1614 w 1614"/>
                <a:gd name="T11" fmla="*/ 0 h 37"/>
                <a:gd name="T12" fmla="*/ 21 w 1614"/>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614" h="37">
                  <a:moveTo>
                    <a:pt x="21" y="0"/>
                  </a:moveTo>
                  <a:cubicBezTo>
                    <a:pt x="15" y="0"/>
                    <a:pt x="11" y="3"/>
                    <a:pt x="9" y="5"/>
                  </a:cubicBezTo>
                  <a:cubicBezTo>
                    <a:pt x="7" y="7"/>
                    <a:pt x="6" y="11"/>
                    <a:pt x="5" y="14"/>
                  </a:cubicBezTo>
                  <a:cubicBezTo>
                    <a:pt x="0" y="37"/>
                    <a:pt x="0" y="37"/>
                    <a:pt x="0" y="37"/>
                  </a:cubicBezTo>
                  <a:cubicBezTo>
                    <a:pt x="1614" y="37"/>
                    <a:pt x="1614" y="37"/>
                    <a:pt x="1614" y="37"/>
                  </a:cubicBezTo>
                  <a:cubicBezTo>
                    <a:pt x="1614" y="0"/>
                    <a:pt x="1614" y="0"/>
                    <a:pt x="1614" y="0"/>
                  </a:cubicBezTo>
                  <a:lnTo>
                    <a:pt x="2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Slide Number Placeholder 5"/>
          <p:cNvSpPr txBox="1">
            <a:spLocks/>
          </p:cNvSpPr>
          <p:nvPr userDrawn="1"/>
        </p:nvSpPr>
        <p:spPr>
          <a:xfrm>
            <a:off x="8357401" y="6315757"/>
            <a:ext cx="844591" cy="342992"/>
          </a:xfrm>
          <a:prstGeom prst="rect">
            <a:avLst/>
          </a:prstGeom>
        </p:spPr>
        <p:txBody>
          <a:bodyPr vert="horz" lIns="91440" tIns="45720" rIns="91440" bIns="45720" rtlCol="0" anchor="t" anchorCtr="0"/>
          <a:lstStyle>
            <a:defPPr>
              <a:defRPr lang="en-US"/>
            </a:defPPr>
            <a:lvl1pPr marL="0" algn="l" defTabSz="457200" rtl="0" eaLnBrk="1" latinLnBrk="0" hangingPunct="1">
              <a:defRPr sz="18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3D27DB1B-11A7-46C2-9C64-C40026885CFA}" type="slidenum">
              <a:rPr lang="en-US" sz="1400" smtClean="0">
                <a:solidFill>
                  <a:srgbClr val="000000"/>
                </a:solidFill>
              </a:rPr>
              <a:pPr algn="r"/>
              <a:t>‹#›</a:t>
            </a:fld>
            <a:endParaRPr lang="en-US" sz="1400" dirty="0">
              <a:solidFill>
                <a:srgbClr val="000000"/>
              </a:solidFill>
            </a:endParaRPr>
          </a:p>
        </p:txBody>
      </p:sp>
      <p:sp>
        <p:nvSpPr>
          <p:cNvPr id="17" name="TextBox 16"/>
          <p:cNvSpPr txBox="1"/>
          <p:nvPr userDrawn="1"/>
        </p:nvSpPr>
        <p:spPr>
          <a:xfrm>
            <a:off x="-55039" y="6640583"/>
            <a:ext cx="2788407" cy="347472"/>
          </a:xfrm>
          <a:prstGeom prst="rect">
            <a:avLst/>
          </a:prstGeom>
          <a:noFill/>
        </p:spPr>
        <p:txBody>
          <a:bodyPr wrap="square" rtlCol="0">
            <a:noAutofit/>
          </a:bodyPr>
          <a:lstStyle/>
          <a:p>
            <a:r>
              <a:rPr lang="en-US" sz="1000" dirty="0">
                <a:solidFill>
                  <a:srgbClr val="000000"/>
                </a:solidFill>
              </a:rPr>
              <a:t>Republic Services Confidential</a:t>
            </a:r>
          </a:p>
        </p:txBody>
      </p:sp>
    </p:spTree>
    <p:extLst>
      <p:ext uri="{BB962C8B-B14F-4D97-AF65-F5344CB8AC3E}">
        <p14:creationId xmlns:p14="http://schemas.microsoft.com/office/powerpoint/2010/main" val="2006892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28"/>
          <p:cNvGrpSpPr>
            <a:grpSpLocks noChangeAspect="1"/>
          </p:cNvGrpSpPr>
          <p:nvPr userDrawn="1"/>
        </p:nvGrpSpPr>
        <p:grpSpPr bwMode="auto">
          <a:xfrm>
            <a:off x="3100388" y="6584950"/>
            <a:ext cx="6062662" cy="280988"/>
            <a:chOff x="1953" y="4148"/>
            <a:chExt cx="3819" cy="177"/>
          </a:xfrm>
        </p:grpSpPr>
        <p:sp>
          <p:nvSpPr>
            <p:cNvPr id="12" name="AutoShape 27"/>
            <p:cNvSpPr>
              <a:spLocks noChangeAspect="1" noChangeArrowheads="1" noTextEdit="1"/>
            </p:cNvSpPr>
            <p:nvPr userDrawn="1"/>
          </p:nvSpPr>
          <p:spPr bwMode="auto">
            <a:xfrm>
              <a:off x="1953" y="4148"/>
              <a:ext cx="3819"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9"/>
            <p:cNvSpPr>
              <a:spLocks/>
            </p:cNvSpPr>
            <p:nvPr userDrawn="1"/>
          </p:nvSpPr>
          <p:spPr bwMode="auto">
            <a:xfrm>
              <a:off x="3600" y="4148"/>
              <a:ext cx="2170" cy="89"/>
            </a:xfrm>
            <a:custGeom>
              <a:avLst/>
              <a:gdLst>
                <a:gd name="T0" fmla="*/ 21 w 917"/>
                <a:gd name="T1" fmla="*/ 0 h 36"/>
                <a:gd name="T2" fmla="*/ 9 w 917"/>
                <a:gd name="T3" fmla="*/ 5 h 36"/>
                <a:gd name="T4" fmla="*/ 5 w 917"/>
                <a:gd name="T5" fmla="*/ 14 h 36"/>
                <a:gd name="T6" fmla="*/ 0 w 917"/>
                <a:gd name="T7" fmla="*/ 36 h 36"/>
                <a:gd name="T8" fmla="*/ 917 w 917"/>
                <a:gd name="T9" fmla="*/ 36 h 36"/>
                <a:gd name="T10" fmla="*/ 917 w 917"/>
                <a:gd name="T11" fmla="*/ 0 h 36"/>
                <a:gd name="T12" fmla="*/ 21 w 917"/>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917" h="36">
                  <a:moveTo>
                    <a:pt x="21" y="0"/>
                  </a:moveTo>
                  <a:cubicBezTo>
                    <a:pt x="15" y="0"/>
                    <a:pt x="11" y="2"/>
                    <a:pt x="9" y="5"/>
                  </a:cubicBezTo>
                  <a:cubicBezTo>
                    <a:pt x="7" y="7"/>
                    <a:pt x="6" y="10"/>
                    <a:pt x="5" y="14"/>
                  </a:cubicBezTo>
                  <a:cubicBezTo>
                    <a:pt x="0" y="36"/>
                    <a:pt x="0" y="36"/>
                    <a:pt x="0" y="36"/>
                  </a:cubicBezTo>
                  <a:cubicBezTo>
                    <a:pt x="917" y="36"/>
                    <a:pt x="917" y="36"/>
                    <a:pt x="917" y="36"/>
                  </a:cubicBezTo>
                  <a:cubicBezTo>
                    <a:pt x="917" y="0"/>
                    <a:pt x="917" y="0"/>
                    <a:pt x="917" y="0"/>
                  </a:cubicBezTo>
                  <a:lnTo>
                    <a:pt x="2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30"/>
            <p:cNvSpPr>
              <a:spLocks/>
            </p:cNvSpPr>
            <p:nvPr userDrawn="1"/>
          </p:nvSpPr>
          <p:spPr bwMode="auto">
            <a:xfrm>
              <a:off x="1951" y="4237"/>
              <a:ext cx="3819" cy="91"/>
            </a:xfrm>
            <a:custGeom>
              <a:avLst/>
              <a:gdLst>
                <a:gd name="T0" fmla="*/ 21 w 1614"/>
                <a:gd name="T1" fmla="*/ 0 h 37"/>
                <a:gd name="T2" fmla="*/ 9 w 1614"/>
                <a:gd name="T3" fmla="*/ 5 h 37"/>
                <a:gd name="T4" fmla="*/ 5 w 1614"/>
                <a:gd name="T5" fmla="*/ 14 h 37"/>
                <a:gd name="T6" fmla="*/ 0 w 1614"/>
                <a:gd name="T7" fmla="*/ 37 h 37"/>
                <a:gd name="T8" fmla="*/ 1614 w 1614"/>
                <a:gd name="T9" fmla="*/ 37 h 37"/>
                <a:gd name="T10" fmla="*/ 1614 w 1614"/>
                <a:gd name="T11" fmla="*/ 0 h 37"/>
                <a:gd name="T12" fmla="*/ 21 w 1614"/>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614" h="37">
                  <a:moveTo>
                    <a:pt x="21" y="0"/>
                  </a:moveTo>
                  <a:cubicBezTo>
                    <a:pt x="15" y="0"/>
                    <a:pt x="11" y="3"/>
                    <a:pt x="9" y="5"/>
                  </a:cubicBezTo>
                  <a:cubicBezTo>
                    <a:pt x="7" y="7"/>
                    <a:pt x="6" y="11"/>
                    <a:pt x="5" y="14"/>
                  </a:cubicBezTo>
                  <a:cubicBezTo>
                    <a:pt x="0" y="37"/>
                    <a:pt x="0" y="37"/>
                    <a:pt x="0" y="37"/>
                  </a:cubicBezTo>
                  <a:cubicBezTo>
                    <a:pt x="1614" y="37"/>
                    <a:pt x="1614" y="37"/>
                    <a:pt x="1614" y="37"/>
                  </a:cubicBezTo>
                  <a:cubicBezTo>
                    <a:pt x="1614" y="0"/>
                    <a:pt x="1614" y="0"/>
                    <a:pt x="1614" y="0"/>
                  </a:cubicBezTo>
                  <a:lnTo>
                    <a:pt x="2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 name="Slide Number Placeholder 5"/>
          <p:cNvSpPr txBox="1">
            <a:spLocks/>
          </p:cNvSpPr>
          <p:nvPr userDrawn="1"/>
        </p:nvSpPr>
        <p:spPr>
          <a:xfrm>
            <a:off x="8357401" y="6315757"/>
            <a:ext cx="844591" cy="342992"/>
          </a:xfrm>
          <a:prstGeom prst="rect">
            <a:avLst/>
          </a:prstGeom>
        </p:spPr>
        <p:txBody>
          <a:bodyPr vert="horz" lIns="91440" tIns="45720" rIns="91440" bIns="45720" rtlCol="0" anchor="t" anchorCtr="0"/>
          <a:lstStyle>
            <a:defPPr>
              <a:defRPr lang="en-US"/>
            </a:defPPr>
            <a:lvl1pPr marL="0" algn="l" defTabSz="457200" rtl="0" eaLnBrk="1" latinLnBrk="0" hangingPunct="1">
              <a:defRPr sz="18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3D27DB1B-11A7-46C2-9C64-C40026885CFA}" type="slidenum">
              <a:rPr lang="en-US" sz="1400" smtClean="0">
                <a:solidFill>
                  <a:srgbClr val="000000"/>
                </a:solidFill>
              </a:rPr>
              <a:pPr algn="r"/>
              <a:t>‹#›</a:t>
            </a:fld>
            <a:endParaRPr lang="en-US" sz="1400" dirty="0">
              <a:solidFill>
                <a:srgbClr val="000000"/>
              </a:solidFill>
            </a:endParaRPr>
          </a:p>
        </p:txBody>
      </p:sp>
      <p:sp>
        <p:nvSpPr>
          <p:cNvPr id="15" name="TextBox 14"/>
          <p:cNvSpPr txBox="1"/>
          <p:nvPr userDrawn="1"/>
        </p:nvSpPr>
        <p:spPr>
          <a:xfrm>
            <a:off x="-55039" y="6640583"/>
            <a:ext cx="2788407" cy="347472"/>
          </a:xfrm>
          <a:prstGeom prst="rect">
            <a:avLst/>
          </a:prstGeom>
          <a:noFill/>
        </p:spPr>
        <p:txBody>
          <a:bodyPr wrap="square" rtlCol="0">
            <a:noAutofit/>
          </a:bodyPr>
          <a:lstStyle/>
          <a:p>
            <a:r>
              <a:rPr lang="en-US" sz="1000" dirty="0">
                <a:solidFill>
                  <a:srgbClr val="000000"/>
                </a:solidFill>
              </a:rPr>
              <a:t>Republic Services Confidential</a:t>
            </a:r>
          </a:p>
        </p:txBody>
      </p:sp>
      <p:sp>
        <p:nvSpPr>
          <p:cNvPr id="16" name="Title 1"/>
          <p:cNvSpPr>
            <a:spLocks noGrp="1"/>
          </p:cNvSpPr>
          <p:nvPr>
            <p:ph type="title"/>
          </p:nvPr>
        </p:nvSpPr>
        <p:spPr>
          <a:xfrm>
            <a:off x="676586" y="284028"/>
            <a:ext cx="7772400" cy="523220"/>
          </a:xfrm>
          <a:prstGeom prst="rect">
            <a:avLst/>
          </a:prstGeom>
        </p:spPr>
        <p:txBody>
          <a:bodyPr>
            <a:spAutoFit/>
          </a:bodyPr>
          <a:lstStyle>
            <a:lvl1pPr algn="l">
              <a:defRPr sz="28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606058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 blue bars">
    <p:spTree>
      <p:nvGrpSpPr>
        <p:cNvPr id="1" name=""/>
        <p:cNvGrpSpPr/>
        <p:nvPr/>
      </p:nvGrpSpPr>
      <p:grpSpPr>
        <a:xfrm>
          <a:off x="0" y="0"/>
          <a:ext cx="0" cy="0"/>
          <a:chOff x="0" y="0"/>
          <a:chExt cx="0" cy="0"/>
        </a:xfrm>
      </p:grpSpPr>
      <p:grpSp>
        <p:nvGrpSpPr>
          <p:cNvPr id="16" name="Group 28"/>
          <p:cNvGrpSpPr>
            <a:grpSpLocks noChangeAspect="1"/>
          </p:cNvGrpSpPr>
          <p:nvPr userDrawn="1"/>
        </p:nvGrpSpPr>
        <p:grpSpPr bwMode="auto">
          <a:xfrm>
            <a:off x="3100388" y="6584950"/>
            <a:ext cx="6062662" cy="280988"/>
            <a:chOff x="1953" y="4148"/>
            <a:chExt cx="3819" cy="177"/>
          </a:xfrm>
        </p:grpSpPr>
        <p:sp>
          <p:nvSpPr>
            <p:cNvPr id="17" name="AutoShape 27"/>
            <p:cNvSpPr>
              <a:spLocks noChangeAspect="1" noChangeArrowheads="1" noTextEdit="1"/>
            </p:cNvSpPr>
            <p:nvPr userDrawn="1"/>
          </p:nvSpPr>
          <p:spPr bwMode="auto">
            <a:xfrm>
              <a:off x="1953" y="4148"/>
              <a:ext cx="3819"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9"/>
            <p:cNvSpPr>
              <a:spLocks/>
            </p:cNvSpPr>
            <p:nvPr userDrawn="1"/>
          </p:nvSpPr>
          <p:spPr bwMode="auto">
            <a:xfrm>
              <a:off x="3600" y="4148"/>
              <a:ext cx="2170" cy="89"/>
            </a:xfrm>
            <a:custGeom>
              <a:avLst/>
              <a:gdLst>
                <a:gd name="T0" fmla="*/ 21 w 917"/>
                <a:gd name="T1" fmla="*/ 0 h 36"/>
                <a:gd name="T2" fmla="*/ 9 w 917"/>
                <a:gd name="T3" fmla="*/ 5 h 36"/>
                <a:gd name="T4" fmla="*/ 5 w 917"/>
                <a:gd name="T5" fmla="*/ 14 h 36"/>
                <a:gd name="T6" fmla="*/ 0 w 917"/>
                <a:gd name="T7" fmla="*/ 36 h 36"/>
                <a:gd name="T8" fmla="*/ 917 w 917"/>
                <a:gd name="T9" fmla="*/ 36 h 36"/>
                <a:gd name="T10" fmla="*/ 917 w 917"/>
                <a:gd name="T11" fmla="*/ 0 h 36"/>
                <a:gd name="T12" fmla="*/ 21 w 917"/>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917" h="36">
                  <a:moveTo>
                    <a:pt x="21" y="0"/>
                  </a:moveTo>
                  <a:cubicBezTo>
                    <a:pt x="15" y="0"/>
                    <a:pt x="11" y="2"/>
                    <a:pt x="9" y="5"/>
                  </a:cubicBezTo>
                  <a:cubicBezTo>
                    <a:pt x="7" y="7"/>
                    <a:pt x="6" y="10"/>
                    <a:pt x="5" y="14"/>
                  </a:cubicBezTo>
                  <a:cubicBezTo>
                    <a:pt x="0" y="36"/>
                    <a:pt x="0" y="36"/>
                    <a:pt x="0" y="36"/>
                  </a:cubicBezTo>
                  <a:cubicBezTo>
                    <a:pt x="917" y="36"/>
                    <a:pt x="917" y="36"/>
                    <a:pt x="917" y="36"/>
                  </a:cubicBezTo>
                  <a:cubicBezTo>
                    <a:pt x="917" y="0"/>
                    <a:pt x="917" y="0"/>
                    <a:pt x="917" y="0"/>
                  </a:cubicBezTo>
                  <a:lnTo>
                    <a:pt x="2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30"/>
            <p:cNvSpPr>
              <a:spLocks/>
            </p:cNvSpPr>
            <p:nvPr userDrawn="1"/>
          </p:nvSpPr>
          <p:spPr bwMode="auto">
            <a:xfrm>
              <a:off x="1951" y="4237"/>
              <a:ext cx="3819" cy="91"/>
            </a:xfrm>
            <a:custGeom>
              <a:avLst/>
              <a:gdLst>
                <a:gd name="T0" fmla="*/ 21 w 1614"/>
                <a:gd name="T1" fmla="*/ 0 h 37"/>
                <a:gd name="T2" fmla="*/ 9 w 1614"/>
                <a:gd name="T3" fmla="*/ 5 h 37"/>
                <a:gd name="T4" fmla="*/ 5 w 1614"/>
                <a:gd name="T5" fmla="*/ 14 h 37"/>
                <a:gd name="T6" fmla="*/ 0 w 1614"/>
                <a:gd name="T7" fmla="*/ 37 h 37"/>
                <a:gd name="T8" fmla="*/ 1614 w 1614"/>
                <a:gd name="T9" fmla="*/ 37 h 37"/>
                <a:gd name="T10" fmla="*/ 1614 w 1614"/>
                <a:gd name="T11" fmla="*/ 0 h 37"/>
                <a:gd name="T12" fmla="*/ 21 w 1614"/>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614" h="37">
                  <a:moveTo>
                    <a:pt x="21" y="0"/>
                  </a:moveTo>
                  <a:cubicBezTo>
                    <a:pt x="15" y="0"/>
                    <a:pt x="11" y="3"/>
                    <a:pt x="9" y="5"/>
                  </a:cubicBezTo>
                  <a:cubicBezTo>
                    <a:pt x="7" y="7"/>
                    <a:pt x="6" y="11"/>
                    <a:pt x="5" y="14"/>
                  </a:cubicBezTo>
                  <a:cubicBezTo>
                    <a:pt x="0" y="37"/>
                    <a:pt x="0" y="37"/>
                    <a:pt x="0" y="37"/>
                  </a:cubicBezTo>
                  <a:cubicBezTo>
                    <a:pt x="1614" y="37"/>
                    <a:pt x="1614" y="37"/>
                    <a:pt x="1614" y="37"/>
                  </a:cubicBezTo>
                  <a:cubicBezTo>
                    <a:pt x="1614" y="0"/>
                    <a:pt x="1614" y="0"/>
                    <a:pt x="1614" y="0"/>
                  </a:cubicBezTo>
                  <a:lnTo>
                    <a:pt x="2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itle 1"/>
          <p:cNvSpPr>
            <a:spLocks noGrp="1"/>
          </p:cNvSpPr>
          <p:nvPr>
            <p:ph type="ctrTitle" hasCustomPrompt="1"/>
          </p:nvPr>
        </p:nvSpPr>
        <p:spPr>
          <a:xfrm>
            <a:off x="1097279" y="1444288"/>
            <a:ext cx="7315200" cy="1938992"/>
          </a:xfrm>
          <a:prstGeom prst="rect">
            <a:avLst/>
          </a:prstGeom>
        </p:spPr>
        <p:txBody>
          <a:bodyPr anchor="b">
            <a:spAutoFit/>
          </a:bodyPr>
          <a:lstStyle>
            <a:lvl1pPr>
              <a:defRPr sz="4000">
                <a:solidFill>
                  <a:schemeClr val="accent1"/>
                </a:solidFill>
              </a:defRPr>
            </a:lvl1pPr>
          </a:lstStyle>
          <a:p>
            <a:r>
              <a:rPr lang="en-US" dirty="0"/>
              <a:t>Hello There. This Is </a:t>
            </a:r>
            <a:br>
              <a:rPr lang="en-US" dirty="0"/>
            </a:br>
            <a:r>
              <a:rPr lang="en-US" dirty="0"/>
              <a:t>the Title of a PowerPoint</a:t>
            </a:r>
            <a:br>
              <a:rPr lang="en-US" dirty="0"/>
            </a:br>
            <a:r>
              <a:rPr lang="en-US" dirty="0"/>
              <a:t>Presentation.</a:t>
            </a:r>
          </a:p>
        </p:txBody>
      </p:sp>
      <p:sp>
        <p:nvSpPr>
          <p:cNvPr id="13" name="Subtitle 2"/>
          <p:cNvSpPr>
            <a:spLocks noGrp="1"/>
          </p:cNvSpPr>
          <p:nvPr>
            <p:ph type="subTitle" idx="1"/>
          </p:nvPr>
        </p:nvSpPr>
        <p:spPr>
          <a:xfrm>
            <a:off x="1097280" y="3415379"/>
            <a:ext cx="7315200" cy="523220"/>
          </a:xfrm>
          <a:prstGeom prst="rect">
            <a:avLst/>
          </a:prstGeom>
        </p:spPr>
        <p:txBody>
          <a:bodyPr>
            <a:spAutoFit/>
          </a:bodyPr>
          <a:lstStyle>
            <a:lvl1pPr marL="0" indent="0" algn="l">
              <a:buNone/>
              <a:defRPr sz="28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709778" y="5633370"/>
            <a:ext cx="2041407" cy="71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0207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inal - Thank You Slide_No Bars">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1097280" y="3435906"/>
            <a:ext cx="7226301" cy="861774"/>
          </a:xfrm>
          <a:prstGeom prst="rect">
            <a:avLst/>
          </a:prstGeom>
        </p:spPr>
        <p:txBody>
          <a:bodyPr anchor="b" anchorCtr="0">
            <a:spAutoFit/>
          </a:bodyPr>
          <a:lstStyle>
            <a:lvl1pPr>
              <a:defRPr sz="5000">
                <a:solidFill>
                  <a:schemeClr val="accent1"/>
                </a:solidFill>
              </a:defRPr>
            </a:lvl1pPr>
          </a:lstStyle>
          <a:p>
            <a:r>
              <a:rPr lang="en-US" dirty="0"/>
              <a:t>Thank You.</a:t>
            </a:r>
          </a:p>
        </p:txBody>
      </p:sp>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709778" y="5633370"/>
            <a:ext cx="2041407" cy="71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734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97279" y="1444288"/>
            <a:ext cx="7315200" cy="1938992"/>
          </a:xfrm>
          <a:prstGeom prst="rect">
            <a:avLst/>
          </a:prstGeom>
        </p:spPr>
        <p:txBody>
          <a:bodyPr anchor="b">
            <a:spAutoFit/>
          </a:bodyPr>
          <a:lstStyle>
            <a:lvl1pPr>
              <a:defRPr sz="4000">
                <a:solidFill>
                  <a:schemeClr val="accent1"/>
                </a:solidFill>
              </a:defRPr>
            </a:lvl1pPr>
          </a:lstStyle>
          <a:p>
            <a:r>
              <a:rPr lang="en-US" dirty="0"/>
              <a:t>Hello There. This Is </a:t>
            </a:r>
            <a:br>
              <a:rPr lang="en-US" dirty="0"/>
            </a:br>
            <a:r>
              <a:rPr lang="en-US" dirty="0"/>
              <a:t>the Title of a PowerPoint</a:t>
            </a:r>
            <a:br>
              <a:rPr lang="en-US" dirty="0"/>
            </a:br>
            <a:r>
              <a:rPr lang="en-US" dirty="0"/>
              <a:t>Presentation.</a:t>
            </a:r>
          </a:p>
        </p:txBody>
      </p:sp>
      <p:sp>
        <p:nvSpPr>
          <p:cNvPr id="3" name="Subtitle 2"/>
          <p:cNvSpPr>
            <a:spLocks noGrp="1"/>
          </p:cNvSpPr>
          <p:nvPr>
            <p:ph type="subTitle" idx="1"/>
          </p:nvPr>
        </p:nvSpPr>
        <p:spPr>
          <a:xfrm>
            <a:off x="1097280" y="3415379"/>
            <a:ext cx="7315200" cy="523220"/>
          </a:xfrm>
          <a:prstGeom prst="rect">
            <a:avLst/>
          </a:prstGeom>
        </p:spPr>
        <p:txBody>
          <a:bodyPr>
            <a:spAutoFit/>
          </a:bodyPr>
          <a:lstStyle>
            <a:lvl1pPr marL="0" indent="0" algn="l">
              <a:buNone/>
              <a:defRPr sz="28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709778" y="5633370"/>
            <a:ext cx="2041407" cy="71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767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_Half Plate_HOUSE">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721" y="0"/>
            <a:ext cx="3880476" cy="6882691"/>
          </a:xfrm>
          <a:prstGeom prst="rect">
            <a:avLst/>
          </a:prstGeom>
        </p:spPr>
      </p:pic>
      <p:sp>
        <p:nvSpPr>
          <p:cNvPr id="8" name="Content Placeholder 2"/>
          <p:cNvSpPr>
            <a:spLocks noGrp="1"/>
          </p:cNvSpPr>
          <p:nvPr>
            <p:ph idx="14" hasCustomPrompt="1"/>
          </p:nvPr>
        </p:nvSpPr>
        <p:spPr>
          <a:xfrm>
            <a:off x="4814046" y="1568925"/>
            <a:ext cx="3652158" cy="3841052"/>
          </a:xfrm>
          <a:prstGeom prst="rect">
            <a:avLst/>
          </a:prstGeom>
        </p:spPr>
        <p:txBody>
          <a:bodyPr>
            <a:spAutoFit/>
          </a:bodyPr>
          <a:lstStyle>
            <a:lvl1pPr marL="0" indent="0" algn="just">
              <a:buNone/>
              <a:defRPr sz="1400">
                <a:solidFill>
                  <a:srgbClr val="000000"/>
                </a:solidFill>
              </a:defRPr>
            </a:lvl1pPr>
            <a:lvl2pPr>
              <a:defRPr sz="1500"/>
            </a:lvl2pPr>
            <a:lvl3pPr>
              <a:defRPr sz="1500"/>
            </a:lvl3pPr>
            <a:lvl4pPr>
              <a:defRPr sz="1500"/>
            </a:lvl4pPr>
            <a:lvl5pPr>
              <a:defRPr sz="1500"/>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delenit</a:t>
            </a:r>
            <a:r>
              <a:rPr lang="en-US" dirty="0"/>
              <a:t> </a:t>
            </a:r>
            <a:r>
              <a:rPr lang="en-US" dirty="0" err="1"/>
              <a:t>augue</a:t>
            </a:r>
            <a:r>
              <a:rPr lang="en-US" dirty="0"/>
              <a:t> </a:t>
            </a:r>
            <a:r>
              <a:rPr lang="en-US" dirty="0" err="1"/>
              <a:t>duis</a:t>
            </a:r>
            <a:r>
              <a:rPr lang="en-US" dirty="0"/>
              <a:t> </a:t>
            </a:r>
            <a:r>
              <a:rPr lang="en-US" dirty="0" err="1"/>
              <a:t>dolore</a:t>
            </a:r>
            <a:r>
              <a:rPr lang="en-US" dirty="0"/>
              <a:t>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Nam liber </a:t>
            </a:r>
            <a:r>
              <a:rPr lang="en-US" dirty="0" err="1"/>
              <a:t>tempor</a:t>
            </a:r>
            <a:r>
              <a:rPr lang="en-US" dirty="0"/>
              <a:t> cum </a:t>
            </a:r>
            <a:r>
              <a:rPr lang="en-US" dirty="0" err="1"/>
              <a:t>soluta</a:t>
            </a:r>
            <a:r>
              <a:rPr lang="en-US" dirty="0"/>
              <a:t> </a:t>
            </a:r>
            <a:r>
              <a:rPr lang="en-US" dirty="0" err="1"/>
              <a:t>nobis</a:t>
            </a:r>
            <a:r>
              <a:rPr lang="en-US" dirty="0"/>
              <a:t> </a:t>
            </a:r>
            <a:r>
              <a:rPr lang="en-US" dirty="0" err="1"/>
              <a:t>eleifend</a:t>
            </a:r>
            <a:r>
              <a:rPr lang="en-US" dirty="0"/>
              <a:t> option </a:t>
            </a:r>
            <a:r>
              <a:rPr lang="en-US" dirty="0" err="1"/>
              <a:t>congue</a:t>
            </a:r>
            <a:r>
              <a:rPr lang="en-US" dirty="0"/>
              <a:t> </a:t>
            </a:r>
            <a:r>
              <a:rPr lang="en-US" dirty="0" err="1"/>
              <a:t>nihil</a:t>
            </a:r>
            <a:r>
              <a:rPr lang="en-US" dirty="0"/>
              <a:t> </a:t>
            </a:r>
            <a:r>
              <a:rPr lang="en-US" dirty="0" err="1"/>
              <a:t>imperdiet</a:t>
            </a:r>
            <a:r>
              <a:rPr lang="en-US" dirty="0"/>
              <a:t> doming id quod </a:t>
            </a:r>
            <a:r>
              <a:rPr lang="en-US" dirty="0" err="1"/>
              <a:t>mazim</a:t>
            </a:r>
            <a:r>
              <a:rPr lang="en-US" dirty="0"/>
              <a:t> </a:t>
            </a:r>
            <a:r>
              <a:rPr lang="en-US" dirty="0" err="1"/>
              <a:t>placerat</a:t>
            </a:r>
            <a:r>
              <a:rPr lang="en-US" dirty="0"/>
              <a:t> facer.</a:t>
            </a:r>
          </a:p>
          <a:p>
            <a:pPr lvl="0"/>
            <a:endParaRPr lang="en-US" dirty="0"/>
          </a:p>
          <a:p>
            <a:pPr lvl="0"/>
            <a:r>
              <a:rPr lang="en-US" dirty="0" err="1"/>
              <a:t>Possim</a:t>
            </a:r>
            <a:r>
              <a:rPr lang="en-US" dirty="0"/>
              <a:t> </a:t>
            </a:r>
            <a:r>
              <a:rPr lang="en-US" dirty="0" err="1"/>
              <a:t>assum</a:t>
            </a:r>
            <a:r>
              <a:rPr lang="en-US" dirty="0"/>
              <a:t>. </a:t>
            </a:r>
            <a:r>
              <a:rPr lang="en-US" dirty="0" err="1"/>
              <a:t>Typi</a:t>
            </a:r>
            <a:r>
              <a:rPr lang="en-US" dirty="0"/>
              <a:t> non </a:t>
            </a:r>
            <a:r>
              <a:rPr lang="en-US" dirty="0" err="1"/>
              <a:t>habent</a:t>
            </a:r>
            <a:r>
              <a:rPr lang="en-US" dirty="0"/>
              <a:t> </a:t>
            </a:r>
            <a:r>
              <a:rPr lang="en-US" dirty="0" err="1"/>
              <a:t>claritatem</a:t>
            </a:r>
            <a:r>
              <a:rPr lang="en-US" dirty="0"/>
              <a:t> </a:t>
            </a:r>
            <a:r>
              <a:rPr lang="en-US" dirty="0" err="1"/>
              <a:t>insitam</a:t>
            </a:r>
            <a:r>
              <a:rPr lang="en-US" dirty="0"/>
              <a:t>; </a:t>
            </a:r>
            <a:r>
              <a:rPr lang="en-US" dirty="0" err="1"/>
              <a:t>est</a:t>
            </a:r>
            <a:r>
              <a:rPr lang="en-US" dirty="0"/>
              <a:t> </a:t>
            </a:r>
            <a:r>
              <a:rPr lang="en-US" dirty="0" err="1"/>
              <a:t>usus</a:t>
            </a:r>
            <a:r>
              <a:rPr lang="en-US" dirty="0"/>
              <a:t> </a:t>
            </a:r>
            <a:r>
              <a:rPr lang="en-US" dirty="0" err="1"/>
              <a:t>legentis</a:t>
            </a:r>
            <a:r>
              <a:rPr lang="en-US" dirty="0"/>
              <a:t> in </a:t>
            </a:r>
            <a:r>
              <a:rPr lang="en-US" dirty="0" err="1"/>
              <a:t>iis</a:t>
            </a:r>
            <a:r>
              <a:rPr lang="en-US" dirty="0"/>
              <a:t> qui </a:t>
            </a:r>
            <a:r>
              <a:rPr lang="en-US" dirty="0" err="1"/>
              <a:t>facit</a:t>
            </a:r>
            <a:r>
              <a:rPr lang="en-US" dirty="0"/>
              <a:t> </a:t>
            </a:r>
            <a:r>
              <a:rPr lang="en-US" dirty="0" err="1"/>
              <a:t>eorum</a:t>
            </a:r>
            <a:r>
              <a:rPr lang="en-US" dirty="0"/>
              <a:t> </a:t>
            </a:r>
            <a:r>
              <a:rPr lang="en-US" dirty="0" err="1"/>
              <a:t>claritatem</a:t>
            </a:r>
            <a:r>
              <a:rPr lang="en-US" dirty="0"/>
              <a:t>. </a:t>
            </a:r>
            <a:r>
              <a:rPr lang="en-US" dirty="0" err="1"/>
              <a:t>Investigationes</a:t>
            </a:r>
            <a:r>
              <a:rPr lang="en-US" dirty="0"/>
              <a:t> </a:t>
            </a:r>
            <a:r>
              <a:rPr lang="en-US" dirty="0" err="1"/>
              <a:t>demonstraverunt</a:t>
            </a:r>
            <a:r>
              <a:rPr lang="en-US" dirty="0"/>
              <a:t> </a:t>
            </a:r>
            <a:r>
              <a:rPr lang="en-US" dirty="0" err="1"/>
              <a:t>lectores</a:t>
            </a:r>
            <a:r>
              <a:rPr lang="en-US" dirty="0"/>
              <a:t> </a:t>
            </a:r>
            <a:r>
              <a:rPr lang="en-US" dirty="0" err="1"/>
              <a:t>legere</a:t>
            </a:r>
            <a:r>
              <a:rPr lang="en-US" dirty="0"/>
              <a:t> me </a:t>
            </a:r>
            <a:r>
              <a:rPr lang="en-US" dirty="0" err="1"/>
              <a:t>lius</a:t>
            </a:r>
            <a:r>
              <a:rPr lang="en-US" dirty="0"/>
              <a:t> quod ii </a:t>
            </a:r>
            <a:r>
              <a:rPr lang="en-US" dirty="0" err="1"/>
              <a:t>legunt</a:t>
            </a:r>
            <a:r>
              <a:rPr lang="en-US" dirty="0"/>
              <a:t> </a:t>
            </a:r>
            <a:r>
              <a:rPr lang="en-US" dirty="0" err="1"/>
              <a:t>saepius</a:t>
            </a:r>
            <a:r>
              <a:rPr lang="en-US" dirty="0"/>
              <a:t>. </a:t>
            </a:r>
            <a:r>
              <a:rPr lang="en-US" dirty="0" err="1"/>
              <a:t>Claritas</a:t>
            </a:r>
            <a:r>
              <a:rPr lang="en-US" dirty="0"/>
              <a:t> </a:t>
            </a:r>
            <a:r>
              <a:rPr lang="en-US" dirty="0" err="1"/>
              <a:t>est</a:t>
            </a:r>
            <a:r>
              <a:rPr lang="en-US" dirty="0"/>
              <a:t> </a:t>
            </a:r>
            <a:r>
              <a:rPr lang="en-US" dirty="0" err="1"/>
              <a:t>etiam</a:t>
            </a:r>
            <a:r>
              <a:rPr lang="en-US" dirty="0"/>
              <a:t> </a:t>
            </a:r>
            <a:r>
              <a:rPr lang="en-US" dirty="0" err="1"/>
              <a:t>processus</a:t>
            </a:r>
            <a:r>
              <a:rPr lang="en-US" dirty="0"/>
              <a:t> </a:t>
            </a:r>
            <a:r>
              <a:rPr lang="en-US" dirty="0" err="1"/>
              <a:t>dynamicus</a:t>
            </a:r>
            <a:r>
              <a:rPr lang="en-US" dirty="0"/>
              <a:t>, qui sequitur </a:t>
            </a:r>
            <a:r>
              <a:rPr lang="en-US" dirty="0" err="1"/>
              <a:t>mutationem</a:t>
            </a:r>
            <a:r>
              <a:rPr lang="en-US" dirty="0"/>
              <a:t> </a:t>
            </a:r>
            <a:r>
              <a:rPr lang="en-US" dirty="0" err="1"/>
              <a:t>consuetudium</a:t>
            </a:r>
            <a:r>
              <a:rPr lang="en-US" dirty="0"/>
              <a:t> </a:t>
            </a:r>
            <a:r>
              <a:rPr lang="en-US" dirty="0" err="1"/>
              <a:t>lectorum</a:t>
            </a:r>
            <a:r>
              <a:rPr lang="en-US" dirty="0"/>
              <a:t>. </a:t>
            </a:r>
            <a:r>
              <a:rPr lang="en-US" dirty="0" err="1"/>
              <a:t>Mirum</a:t>
            </a:r>
            <a:r>
              <a:rPr lang="en-US" dirty="0"/>
              <a:t> </a:t>
            </a:r>
            <a:r>
              <a:rPr lang="en-US" dirty="0" err="1"/>
              <a:t>est</a:t>
            </a:r>
            <a:r>
              <a:rPr lang="en-US" dirty="0"/>
              <a:t> </a:t>
            </a:r>
            <a:r>
              <a:rPr lang="en-US" dirty="0" err="1"/>
              <a:t>notare</a:t>
            </a:r>
            <a:r>
              <a:rPr lang="en-US" dirty="0"/>
              <a:t> quam </a:t>
            </a:r>
            <a:r>
              <a:rPr lang="en-US" dirty="0" err="1"/>
              <a:t>littera</a:t>
            </a:r>
            <a:r>
              <a:rPr lang="en-US" dirty="0"/>
              <a:t> </a:t>
            </a:r>
            <a:r>
              <a:rPr lang="en-US" dirty="0" err="1"/>
              <a:t>gothica</a:t>
            </a:r>
            <a:r>
              <a:rPr lang="en-US" dirty="0"/>
              <a:t>, quam </a:t>
            </a:r>
            <a:r>
              <a:rPr lang="en-US" dirty="0" err="1"/>
              <a:t>nunc</a:t>
            </a:r>
            <a:endParaRPr lang="en-US" dirty="0"/>
          </a:p>
        </p:txBody>
      </p:sp>
      <p:sp>
        <p:nvSpPr>
          <p:cNvPr id="10" name="Title 1"/>
          <p:cNvSpPr>
            <a:spLocks noGrp="1"/>
          </p:cNvSpPr>
          <p:nvPr>
            <p:ph type="title" hasCustomPrompt="1"/>
          </p:nvPr>
        </p:nvSpPr>
        <p:spPr>
          <a:xfrm>
            <a:off x="4814046" y="983284"/>
            <a:ext cx="3657600" cy="523220"/>
          </a:xfrm>
          <a:prstGeom prst="rect">
            <a:avLst/>
          </a:prstGeom>
        </p:spPr>
        <p:txBody>
          <a:bodyPr anchor="b" anchorCtr="0">
            <a:spAutoFit/>
          </a:bodyPr>
          <a:lstStyle>
            <a:lvl1pPr>
              <a:defRPr sz="2800" baseline="0">
                <a:solidFill>
                  <a:schemeClr val="accent1"/>
                </a:solidFill>
              </a:defRPr>
            </a:lvl1pPr>
          </a:lstStyle>
          <a:p>
            <a:r>
              <a:rPr lang="en-US" dirty="0"/>
              <a:t>Headline Here</a:t>
            </a:r>
          </a:p>
        </p:txBody>
      </p:sp>
      <p:sp>
        <p:nvSpPr>
          <p:cNvPr id="9" name="Slide Number Placeholder 5"/>
          <p:cNvSpPr txBox="1">
            <a:spLocks/>
          </p:cNvSpPr>
          <p:nvPr userDrawn="1"/>
        </p:nvSpPr>
        <p:spPr>
          <a:xfrm>
            <a:off x="8357401" y="6315757"/>
            <a:ext cx="844591" cy="342992"/>
          </a:xfrm>
          <a:prstGeom prst="rect">
            <a:avLst/>
          </a:prstGeom>
        </p:spPr>
        <p:txBody>
          <a:bodyPr vert="horz" lIns="91440" tIns="45720" rIns="91440" bIns="45720" rtlCol="0" anchor="t" anchorCtr="0"/>
          <a:lstStyle>
            <a:defPPr>
              <a:defRPr lang="en-US"/>
            </a:defPPr>
            <a:lvl1pPr marL="0" algn="l" defTabSz="457200" rtl="0" eaLnBrk="1" latinLnBrk="0" hangingPunct="1">
              <a:defRPr sz="18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3D27DB1B-11A7-46C2-9C64-C40026885CFA}" type="slidenum">
              <a:rPr lang="en-US" sz="1400" smtClean="0">
                <a:solidFill>
                  <a:srgbClr val="000000"/>
                </a:solidFill>
              </a:rPr>
              <a:pPr algn="r"/>
              <a:t>‹#›</a:t>
            </a:fld>
            <a:endParaRPr lang="en-US" sz="1400" dirty="0">
              <a:solidFill>
                <a:srgbClr val="000000"/>
              </a:solidFill>
            </a:endParaRPr>
          </a:p>
        </p:txBody>
      </p:sp>
      <p:sp>
        <p:nvSpPr>
          <p:cNvPr id="11" name="TextBox 10"/>
          <p:cNvSpPr txBox="1"/>
          <p:nvPr userDrawn="1"/>
        </p:nvSpPr>
        <p:spPr>
          <a:xfrm>
            <a:off x="-55039" y="6640583"/>
            <a:ext cx="2788407" cy="347472"/>
          </a:xfrm>
          <a:prstGeom prst="rect">
            <a:avLst/>
          </a:prstGeom>
          <a:noFill/>
        </p:spPr>
        <p:txBody>
          <a:bodyPr wrap="square" rtlCol="0">
            <a:noAutofit/>
          </a:bodyPr>
          <a:lstStyle/>
          <a:p>
            <a:r>
              <a:rPr lang="en-US" sz="1000" dirty="0">
                <a:solidFill>
                  <a:srgbClr val="000000"/>
                </a:solidFill>
              </a:rPr>
              <a:t>Republic Services Confidential</a:t>
            </a:r>
          </a:p>
        </p:txBody>
      </p:sp>
    </p:spTree>
    <p:extLst>
      <p:ext uri="{BB962C8B-B14F-4D97-AF65-F5344CB8AC3E}">
        <p14:creationId xmlns:p14="http://schemas.microsoft.com/office/powerpoint/2010/main" val="1748502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_Half Plate_IT">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721" y="0"/>
            <a:ext cx="3880476" cy="6882691"/>
          </a:xfrm>
          <a:prstGeom prst="rect">
            <a:avLst/>
          </a:prstGeom>
        </p:spPr>
      </p:pic>
      <p:sp>
        <p:nvSpPr>
          <p:cNvPr id="7" name="Content Placeholder 2"/>
          <p:cNvSpPr>
            <a:spLocks noGrp="1"/>
          </p:cNvSpPr>
          <p:nvPr>
            <p:ph idx="14" hasCustomPrompt="1"/>
          </p:nvPr>
        </p:nvSpPr>
        <p:spPr>
          <a:xfrm>
            <a:off x="4814046" y="1568925"/>
            <a:ext cx="3652158" cy="3841052"/>
          </a:xfrm>
          <a:prstGeom prst="rect">
            <a:avLst/>
          </a:prstGeom>
        </p:spPr>
        <p:txBody>
          <a:bodyPr>
            <a:spAutoFit/>
          </a:bodyPr>
          <a:lstStyle>
            <a:lvl1pPr marL="0" indent="0" algn="just">
              <a:buNone/>
              <a:defRPr sz="1400">
                <a:solidFill>
                  <a:srgbClr val="000000"/>
                </a:solidFill>
              </a:defRPr>
            </a:lvl1pPr>
            <a:lvl2pPr>
              <a:defRPr sz="1500"/>
            </a:lvl2pPr>
            <a:lvl3pPr>
              <a:defRPr sz="1500"/>
            </a:lvl3pPr>
            <a:lvl4pPr>
              <a:defRPr sz="1500"/>
            </a:lvl4pPr>
            <a:lvl5pPr>
              <a:defRPr sz="1500"/>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delenit</a:t>
            </a:r>
            <a:r>
              <a:rPr lang="en-US" dirty="0"/>
              <a:t> </a:t>
            </a:r>
            <a:r>
              <a:rPr lang="en-US" dirty="0" err="1"/>
              <a:t>augue</a:t>
            </a:r>
            <a:r>
              <a:rPr lang="en-US" dirty="0"/>
              <a:t> </a:t>
            </a:r>
            <a:r>
              <a:rPr lang="en-US" dirty="0" err="1"/>
              <a:t>duis</a:t>
            </a:r>
            <a:r>
              <a:rPr lang="en-US" dirty="0"/>
              <a:t> </a:t>
            </a:r>
            <a:r>
              <a:rPr lang="en-US" dirty="0" err="1"/>
              <a:t>dolore</a:t>
            </a:r>
            <a:r>
              <a:rPr lang="en-US" dirty="0"/>
              <a:t>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Nam liber </a:t>
            </a:r>
            <a:r>
              <a:rPr lang="en-US" dirty="0" err="1"/>
              <a:t>tempor</a:t>
            </a:r>
            <a:r>
              <a:rPr lang="en-US" dirty="0"/>
              <a:t> cum </a:t>
            </a:r>
            <a:r>
              <a:rPr lang="en-US" dirty="0" err="1"/>
              <a:t>soluta</a:t>
            </a:r>
            <a:r>
              <a:rPr lang="en-US" dirty="0"/>
              <a:t> </a:t>
            </a:r>
            <a:r>
              <a:rPr lang="en-US" dirty="0" err="1"/>
              <a:t>nobis</a:t>
            </a:r>
            <a:r>
              <a:rPr lang="en-US" dirty="0"/>
              <a:t> </a:t>
            </a:r>
            <a:r>
              <a:rPr lang="en-US" dirty="0" err="1"/>
              <a:t>eleifend</a:t>
            </a:r>
            <a:r>
              <a:rPr lang="en-US" dirty="0"/>
              <a:t> option </a:t>
            </a:r>
            <a:r>
              <a:rPr lang="en-US" dirty="0" err="1"/>
              <a:t>congue</a:t>
            </a:r>
            <a:r>
              <a:rPr lang="en-US" dirty="0"/>
              <a:t> </a:t>
            </a:r>
            <a:r>
              <a:rPr lang="en-US" dirty="0" err="1"/>
              <a:t>nihil</a:t>
            </a:r>
            <a:r>
              <a:rPr lang="en-US" dirty="0"/>
              <a:t> </a:t>
            </a:r>
            <a:r>
              <a:rPr lang="en-US" dirty="0" err="1"/>
              <a:t>imperdiet</a:t>
            </a:r>
            <a:r>
              <a:rPr lang="en-US" dirty="0"/>
              <a:t> doming id quod </a:t>
            </a:r>
            <a:r>
              <a:rPr lang="en-US" dirty="0" err="1"/>
              <a:t>mazim</a:t>
            </a:r>
            <a:r>
              <a:rPr lang="en-US" dirty="0"/>
              <a:t> </a:t>
            </a:r>
            <a:r>
              <a:rPr lang="en-US" dirty="0" err="1"/>
              <a:t>placerat</a:t>
            </a:r>
            <a:r>
              <a:rPr lang="en-US" dirty="0"/>
              <a:t> facer.</a:t>
            </a:r>
          </a:p>
          <a:p>
            <a:pPr lvl="0"/>
            <a:endParaRPr lang="en-US" dirty="0"/>
          </a:p>
          <a:p>
            <a:pPr lvl="0"/>
            <a:r>
              <a:rPr lang="en-US" dirty="0" err="1"/>
              <a:t>Possim</a:t>
            </a:r>
            <a:r>
              <a:rPr lang="en-US" dirty="0"/>
              <a:t> </a:t>
            </a:r>
            <a:r>
              <a:rPr lang="en-US" dirty="0" err="1"/>
              <a:t>assum</a:t>
            </a:r>
            <a:r>
              <a:rPr lang="en-US" dirty="0"/>
              <a:t>. </a:t>
            </a:r>
            <a:r>
              <a:rPr lang="en-US" dirty="0" err="1"/>
              <a:t>Typi</a:t>
            </a:r>
            <a:r>
              <a:rPr lang="en-US" dirty="0"/>
              <a:t> non </a:t>
            </a:r>
            <a:r>
              <a:rPr lang="en-US" dirty="0" err="1"/>
              <a:t>habent</a:t>
            </a:r>
            <a:r>
              <a:rPr lang="en-US" dirty="0"/>
              <a:t> </a:t>
            </a:r>
            <a:r>
              <a:rPr lang="en-US" dirty="0" err="1"/>
              <a:t>claritatem</a:t>
            </a:r>
            <a:r>
              <a:rPr lang="en-US" dirty="0"/>
              <a:t> </a:t>
            </a:r>
            <a:r>
              <a:rPr lang="en-US" dirty="0" err="1"/>
              <a:t>insitam</a:t>
            </a:r>
            <a:r>
              <a:rPr lang="en-US" dirty="0"/>
              <a:t>; </a:t>
            </a:r>
            <a:r>
              <a:rPr lang="en-US" dirty="0" err="1"/>
              <a:t>est</a:t>
            </a:r>
            <a:r>
              <a:rPr lang="en-US" dirty="0"/>
              <a:t> </a:t>
            </a:r>
            <a:r>
              <a:rPr lang="en-US" dirty="0" err="1"/>
              <a:t>usus</a:t>
            </a:r>
            <a:r>
              <a:rPr lang="en-US" dirty="0"/>
              <a:t> </a:t>
            </a:r>
            <a:r>
              <a:rPr lang="en-US" dirty="0" err="1"/>
              <a:t>legentis</a:t>
            </a:r>
            <a:r>
              <a:rPr lang="en-US" dirty="0"/>
              <a:t> in </a:t>
            </a:r>
            <a:r>
              <a:rPr lang="en-US" dirty="0" err="1"/>
              <a:t>iis</a:t>
            </a:r>
            <a:r>
              <a:rPr lang="en-US" dirty="0"/>
              <a:t> qui </a:t>
            </a:r>
            <a:r>
              <a:rPr lang="en-US" dirty="0" err="1"/>
              <a:t>facit</a:t>
            </a:r>
            <a:r>
              <a:rPr lang="en-US" dirty="0"/>
              <a:t> </a:t>
            </a:r>
            <a:r>
              <a:rPr lang="en-US" dirty="0" err="1"/>
              <a:t>eorum</a:t>
            </a:r>
            <a:r>
              <a:rPr lang="en-US" dirty="0"/>
              <a:t> </a:t>
            </a:r>
            <a:r>
              <a:rPr lang="en-US" dirty="0" err="1"/>
              <a:t>claritatem</a:t>
            </a:r>
            <a:r>
              <a:rPr lang="en-US" dirty="0"/>
              <a:t>. </a:t>
            </a:r>
            <a:r>
              <a:rPr lang="en-US" dirty="0" err="1"/>
              <a:t>Investigationes</a:t>
            </a:r>
            <a:r>
              <a:rPr lang="en-US" dirty="0"/>
              <a:t> </a:t>
            </a:r>
            <a:r>
              <a:rPr lang="en-US" dirty="0" err="1"/>
              <a:t>demonstraverunt</a:t>
            </a:r>
            <a:r>
              <a:rPr lang="en-US" dirty="0"/>
              <a:t> </a:t>
            </a:r>
            <a:r>
              <a:rPr lang="en-US" dirty="0" err="1"/>
              <a:t>lectores</a:t>
            </a:r>
            <a:r>
              <a:rPr lang="en-US" dirty="0"/>
              <a:t> </a:t>
            </a:r>
            <a:r>
              <a:rPr lang="en-US" dirty="0" err="1"/>
              <a:t>legere</a:t>
            </a:r>
            <a:r>
              <a:rPr lang="en-US" dirty="0"/>
              <a:t> me </a:t>
            </a:r>
            <a:r>
              <a:rPr lang="en-US" dirty="0" err="1"/>
              <a:t>lius</a:t>
            </a:r>
            <a:r>
              <a:rPr lang="en-US" dirty="0"/>
              <a:t> quod ii </a:t>
            </a:r>
            <a:r>
              <a:rPr lang="en-US" dirty="0" err="1"/>
              <a:t>legunt</a:t>
            </a:r>
            <a:r>
              <a:rPr lang="en-US" dirty="0"/>
              <a:t> </a:t>
            </a:r>
            <a:r>
              <a:rPr lang="en-US" dirty="0" err="1"/>
              <a:t>saepius</a:t>
            </a:r>
            <a:r>
              <a:rPr lang="en-US" dirty="0"/>
              <a:t>. </a:t>
            </a:r>
            <a:r>
              <a:rPr lang="en-US" dirty="0" err="1"/>
              <a:t>Claritas</a:t>
            </a:r>
            <a:r>
              <a:rPr lang="en-US" dirty="0"/>
              <a:t> </a:t>
            </a:r>
            <a:r>
              <a:rPr lang="en-US" dirty="0" err="1"/>
              <a:t>est</a:t>
            </a:r>
            <a:r>
              <a:rPr lang="en-US" dirty="0"/>
              <a:t> </a:t>
            </a:r>
            <a:r>
              <a:rPr lang="en-US" dirty="0" err="1"/>
              <a:t>etiam</a:t>
            </a:r>
            <a:r>
              <a:rPr lang="en-US" dirty="0"/>
              <a:t> </a:t>
            </a:r>
            <a:r>
              <a:rPr lang="en-US" dirty="0" err="1"/>
              <a:t>processus</a:t>
            </a:r>
            <a:r>
              <a:rPr lang="en-US" dirty="0"/>
              <a:t> </a:t>
            </a:r>
            <a:r>
              <a:rPr lang="en-US" dirty="0" err="1"/>
              <a:t>dynamicus</a:t>
            </a:r>
            <a:r>
              <a:rPr lang="en-US" dirty="0"/>
              <a:t>, qui sequitur </a:t>
            </a:r>
            <a:r>
              <a:rPr lang="en-US" dirty="0" err="1"/>
              <a:t>mutationem</a:t>
            </a:r>
            <a:r>
              <a:rPr lang="en-US" dirty="0"/>
              <a:t> </a:t>
            </a:r>
            <a:r>
              <a:rPr lang="en-US" dirty="0" err="1"/>
              <a:t>consuetudium</a:t>
            </a:r>
            <a:r>
              <a:rPr lang="en-US" dirty="0"/>
              <a:t> </a:t>
            </a:r>
            <a:r>
              <a:rPr lang="en-US" dirty="0" err="1"/>
              <a:t>lectorum</a:t>
            </a:r>
            <a:r>
              <a:rPr lang="en-US" dirty="0"/>
              <a:t>. </a:t>
            </a:r>
            <a:r>
              <a:rPr lang="en-US" dirty="0" err="1"/>
              <a:t>Mirum</a:t>
            </a:r>
            <a:r>
              <a:rPr lang="en-US" dirty="0"/>
              <a:t> </a:t>
            </a:r>
            <a:r>
              <a:rPr lang="en-US" dirty="0" err="1"/>
              <a:t>est</a:t>
            </a:r>
            <a:r>
              <a:rPr lang="en-US" dirty="0"/>
              <a:t> </a:t>
            </a:r>
            <a:r>
              <a:rPr lang="en-US" dirty="0" err="1"/>
              <a:t>notare</a:t>
            </a:r>
            <a:r>
              <a:rPr lang="en-US" dirty="0"/>
              <a:t> quam </a:t>
            </a:r>
            <a:r>
              <a:rPr lang="en-US" dirty="0" err="1"/>
              <a:t>littera</a:t>
            </a:r>
            <a:r>
              <a:rPr lang="en-US" dirty="0"/>
              <a:t> </a:t>
            </a:r>
            <a:r>
              <a:rPr lang="en-US" dirty="0" err="1"/>
              <a:t>gothica</a:t>
            </a:r>
            <a:r>
              <a:rPr lang="en-US" dirty="0"/>
              <a:t>, quam </a:t>
            </a:r>
            <a:r>
              <a:rPr lang="en-US" dirty="0" err="1"/>
              <a:t>nunc</a:t>
            </a:r>
            <a:endParaRPr lang="en-US" dirty="0"/>
          </a:p>
        </p:txBody>
      </p:sp>
      <p:sp>
        <p:nvSpPr>
          <p:cNvPr id="8" name="Title 1"/>
          <p:cNvSpPr>
            <a:spLocks noGrp="1"/>
          </p:cNvSpPr>
          <p:nvPr>
            <p:ph type="title" hasCustomPrompt="1"/>
          </p:nvPr>
        </p:nvSpPr>
        <p:spPr>
          <a:xfrm>
            <a:off x="4814046" y="983284"/>
            <a:ext cx="3657600" cy="523220"/>
          </a:xfrm>
          <a:prstGeom prst="rect">
            <a:avLst/>
          </a:prstGeom>
        </p:spPr>
        <p:txBody>
          <a:bodyPr anchor="b" anchorCtr="0">
            <a:spAutoFit/>
          </a:bodyPr>
          <a:lstStyle>
            <a:lvl1pPr>
              <a:defRPr sz="2800" baseline="0"/>
            </a:lvl1pPr>
          </a:lstStyle>
          <a:p>
            <a:r>
              <a:rPr lang="en-US" dirty="0"/>
              <a:t>Headline Here</a:t>
            </a:r>
          </a:p>
        </p:txBody>
      </p:sp>
      <p:sp>
        <p:nvSpPr>
          <p:cNvPr id="14" name="Slide Number Placeholder 5"/>
          <p:cNvSpPr txBox="1">
            <a:spLocks/>
          </p:cNvSpPr>
          <p:nvPr userDrawn="1"/>
        </p:nvSpPr>
        <p:spPr>
          <a:xfrm>
            <a:off x="8357401" y="6315757"/>
            <a:ext cx="844591" cy="342992"/>
          </a:xfrm>
          <a:prstGeom prst="rect">
            <a:avLst/>
          </a:prstGeom>
        </p:spPr>
        <p:txBody>
          <a:bodyPr vert="horz" lIns="91440" tIns="45720" rIns="91440" bIns="45720" rtlCol="0" anchor="t" anchorCtr="0"/>
          <a:lstStyle>
            <a:defPPr>
              <a:defRPr lang="en-US"/>
            </a:defPPr>
            <a:lvl1pPr marL="0" algn="l" defTabSz="457200" rtl="0" eaLnBrk="1" latinLnBrk="0" hangingPunct="1">
              <a:defRPr sz="18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3D27DB1B-11A7-46C2-9C64-C40026885CFA}" type="slidenum">
              <a:rPr lang="en-US" sz="1400" smtClean="0">
                <a:solidFill>
                  <a:srgbClr val="000000"/>
                </a:solidFill>
              </a:rPr>
              <a:pPr algn="r"/>
              <a:t>‹#›</a:t>
            </a:fld>
            <a:endParaRPr lang="en-US" sz="1400" dirty="0">
              <a:solidFill>
                <a:srgbClr val="000000"/>
              </a:solidFill>
            </a:endParaRPr>
          </a:p>
        </p:txBody>
      </p:sp>
      <p:sp>
        <p:nvSpPr>
          <p:cNvPr id="17" name="TextBox 16"/>
          <p:cNvSpPr txBox="1"/>
          <p:nvPr userDrawn="1"/>
        </p:nvSpPr>
        <p:spPr>
          <a:xfrm>
            <a:off x="-55039" y="6640583"/>
            <a:ext cx="2788407" cy="347472"/>
          </a:xfrm>
          <a:prstGeom prst="rect">
            <a:avLst/>
          </a:prstGeom>
          <a:noFill/>
        </p:spPr>
        <p:txBody>
          <a:bodyPr wrap="square" rtlCol="0">
            <a:noAutofit/>
          </a:bodyPr>
          <a:lstStyle/>
          <a:p>
            <a:r>
              <a:rPr lang="en-US" sz="1000" dirty="0">
                <a:solidFill>
                  <a:srgbClr val="000000"/>
                </a:solidFill>
              </a:rPr>
              <a:t>Republic Services Confidential</a:t>
            </a:r>
          </a:p>
        </p:txBody>
      </p:sp>
    </p:spTree>
    <p:extLst>
      <p:ext uri="{BB962C8B-B14F-4D97-AF65-F5344CB8AC3E}">
        <p14:creationId xmlns:p14="http://schemas.microsoft.com/office/powerpoint/2010/main" val="258909618"/>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_Half Plate_BIKE">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721" y="0"/>
            <a:ext cx="3880476" cy="6882691"/>
          </a:xfrm>
          <a:prstGeom prst="rect">
            <a:avLst/>
          </a:prstGeom>
        </p:spPr>
      </p:pic>
      <p:sp>
        <p:nvSpPr>
          <p:cNvPr id="7" name="Content Placeholder 2"/>
          <p:cNvSpPr>
            <a:spLocks noGrp="1"/>
          </p:cNvSpPr>
          <p:nvPr>
            <p:ph idx="14" hasCustomPrompt="1"/>
          </p:nvPr>
        </p:nvSpPr>
        <p:spPr>
          <a:xfrm>
            <a:off x="4814046" y="1568925"/>
            <a:ext cx="3652158" cy="3841052"/>
          </a:xfrm>
          <a:prstGeom prst="rect">
            <a:avLst/>
          </a:prstGeom>
        </p:spPr>
        <p:txBody>
          <a:bodyPr>
            <a:spAutoFit/>
          </a:bodyPr>
          <a:lstStyle>
            <a:lvl1pPr marL="0" indent="0" algn="just">
              <a:buNone/>
              <a:defRPr sz="1400">
                <a:solidFill>
                  <a:srgbClr val="000000"/>
                </a:solidFill>
              </a:defRPr>
            </a:lvl1pPr>
            <a:lvl2pPr>
              <a:defRPr sz="1500"/>
            </a:lvl2pPr>
            <a:lvl3pPr>
              <a:defRPr sz="1500"/>
            </a:lvl3pPr>
            <a:lvl4pPr>
              <a:defRPr sz="1500"/>
            </a:lvl4pPr>
            <a:lvl5pPr>
              <a:defRPr sz="1500"/>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delenit</a:t>
            </a:r>
            <a:r>
              <a:rPr lang="en-US" dirty="0"/>
              <a:t> </a:t>
            </a:r>
            <a:r>
              <a:rPr lang="en-US" dirty="0" err="1"/>
              <a:t>augue</a:t>
            </a:r>
            <a:r>
              <a:rPr lang="en-US" dirty="0"/>
              <a:t> </a:t>
            </a:r>
            <a:r>
              <a:rPr lang="en-US" dirty="0" err="1"/>
              <a:t>duis</a:t>
            </a:r>
            <a:r>
              <a:rPr lang="en-US" dirty="0"/>
              <a:t> </a:t>
            </a:r>
            <a:r>
              <a:rPr lang="en-US" dirty="0" err="1"/>
              <a:t>dolore</a:t>
            </a:r>
            <a:r>
              <a:rPr lang="en-US" dirty="0"/>
              <a:t>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Nam liber </a:t>
            </a:r>
            <a:r>
              <a:rPr lang="en-US" dirty="0" err="1"/>
              <a:t>tempor</a:t>
            </a:r>
            <a:r>
              <a:rPr lang="en-US" dirty="0"/>
              <a:t> cum </a:t>
            </a:r>
            <a:r>
              <a:rPr lang="en-US" dirty="0" err="1"/>
              <a:t>soluta</a:t>
            </a:r>
            <a:r>
              <a:rPr lang="en-US" dirty="0"/>
              <a:t> </a:t>
            </a:r>
            <a:r>
              <a:rPr lang="en-US" dirty="0" err="1"/>
              <a:t>nobis</a:t>
            </a:r>
            <a:r>
              <a:rPr lang="en-US" dirty="0"/>
              <a:t> </a:t>
            </a:r>
            <a:r>
              <a:rPr lang="en-US" dirty="0" err="1"/>
              <a:t>eleifend</a:t>
            </a:r>
            <a:r>
              <a:rPr lang="en-US" dirty="0"/>
              <a:t> option </a:t>
            </a:r>
            <a:r>
              <a:rPr lang="en-US" dirty="0" err="1"/>
              <a:t>congue</a:t>
            </a:r>
            <a:r>
              <a:rPr lang="en-US" dirty="0"/>
              <a:t> </a:t>
            </a:r>
            <a:r>
              <a:rPr lang="en-US" dirty="0" err="1"/>
              <a:t>nihil</a:t>
            </a:r>
            <a:r>
              <a:rPr lang="en-US" dirty="0"/>
              <a:t> </a:t>
            </a:r>
            <a:r>
              <a:rPr lang="en-US" dirty="0" err="1"/>
              <a:t>imperdiet</a:t>
            </a:r>
            <a:r>
              <a:rPr lang="en-US" dirty="0"/>
              <a:t> doming id quod </a:t>
            </a:r>
            <a:r>
              <a:rPr lang="en-US" dirty="0" err="1"/>
              <a:t>mazim</a:t>
            </a:r>
            <a:r>
              <a:rPr lang="en-US" dirty="0"/>
              <a:t> </a:t>
            </a:r>
            <a:r>
              <a:rPr lang="en-US" dirty="0" err="1"/>
              <a:t>placerat</a:t>
            </a:r>
            <a:r>
              <a:rPr lang="en-US" dirty="0"/>
              <a:t> facer.</a:t>
            </a:r>
          </a:p>
          <a:p>
            <a:pPr lvl="0"/>
            <a:endParaRPr lang="en-US" dirty="0"/>
          </a:p>
          <a:p>
            <a:pPr lvl="0"/>
            <a:r>
              <a:rPr lang="en-US" dirty="0" err="1"/>
              <a:t>Possim</a:t>
            </a:r>
            <a:r>
              <a:rPr lang="en-US" dirty="0"/>
              <a:t> </a:t>
            </a:r>
            <a:r>
              <a:rPr lang="en-US" dirty="0" err="1"/>
              <a:t>assum</a:t>
            </a:r>
            <a:r>
              <a:rPr lang="en-US" dirty="0"/>
              <a:t>. </a:t>
            </a:r>
            <a:r>
              <a:rPr lang="en-US" dirty="0" err="1"/>
              <a:t>Typi</a:t>
            </a:r>
            <a:r>
              <a:rPr lang="en-US" dirty="0"/>
              <a:t> non </a:t>
            </a:r>
            <a:r>
              <a:rPr lang="en-US" dirty="0" err="1"/>
              <a:t>habent</a:t>
            </a:r>
            <a:r>
              <a:rPr lang="en-US" dirty="0"/>
              <a:t> </a:t>
            </a:r>
            <a:r>
              <a:rPr lang="en-US" dirty="0" err="1"/>
              <a:t>claritatem</a:t>
            </a:r>
            <a:r>
              <a:rPr lang="en-US" dirty="0"/>
              <a:t> </a:t>
            </a:r>
            <a:r>
              <a:rPr lang="en-US" dirty="0" err="1"/>
              <a:t>insitam</a:t>
            </a:r>
            <a:r>
              <a:rPr lang="en-US" dirty="0"/>
              <a:t>; </a:t>
            </a:r>
            <a:r>
              <a:rPr lang="en-US" dirty="0" err="1"/>
              <a:t>est</a:t>
            </a:r>
            <a:r>
              <a:rPr lang="en-US" dirty="0"/>
              <a:t> </a:t>
            </a:r>
            <a:r>
              <a:rPr lang="en-US" dirty="0" err="1"/>
              <a:t>usus</a:t>
            </a:r>
            <a:r>
              <a:rPr lang="en-US" dirty="0"/>
              <a:t> </a:t>
            </a:r>
            <a:r>
              <a:rPr lang="en-US" dirty="0" err="1"/>
              <a:t>legentis</a:t>
            </a:r>
            <a:r>
              <a:rPr lang="en-US" dirty="0"/>
              <a:t> in </a:t>
            </a:r>
            <a:r>
              <a:rPr lang="en-US" dirty="0" err="1"/>
              <a:t>iis</a:t>
            </a:r>
            <a:r>
              <a:rPr lang="en-US" dirty="0"/>
              <a:t> qui </a:t>
            </a:r>
            <a:r>
              <a:rPr lang="en-US" dirty="0" err="1"/>
              <a:t>facit</a:t>
            </a:r>
            <a:r>
              <a:rPr lang="en-US" dirty="0"/>
              <a:t> </a:t>
            </a:r>
            <a:r>
              <a:rPr lang="en-US" dirty="0" err="1"/>
              <a:t>eorum</a:t>
            </a:r>
            <a:r>
              <a:rPr lang="en-US" dirty="0"/>
              <a:t> </a:t>
            </a:r>
            <a:r>
              <a:rPr lang="en-US" dirty="0" err="1"/>
              <a:t>claritatem</a:t>
            </a:r>
            <a:r>
              <a:rPr lang="en-US" dirty="0"/>
              <a:t>. </a:t>
            </a:r>
            <a:r>
              <a:rPr lang="en-US" dirty="0" err="1"/>
              <a:t>Investigationes</a:t>
            </a:r>
            <a:r>
              <a:rPr lang="en-US" dirty="0"/>
              <a:t> </a:t>
            </a:r>
            <a:r>
              <a:rPr lang="en-US" dirty="0" err="1"/>
              <a:t>demonstraverunt</a:t>
            </a:r>
            <a:r>
              <a:rPr lang="en-US" dirty="0"/>
              <a:t> </a:t>
            </a:r>
            <a:r>
              <a:rPr lang="en-US" dirty="0" err="1"/>
              <a:t>lectores</a:t>
            </a:r>
            <a:r>
              <a:rPr lang="en-US" dirty="0"/>
              <a:t> </a:t>
            </a:r>
            <a:r>
              <a:rPr lang="en-US" dirty="0" err="1"/>
              <a:t>legere</a:t>
            </a:r>
            <a:r>
              <a:rPr lang="en-US" dirty="0"/>
              <a:t> me </a:t>
            </a:r>
            <a:r>
              <a:rPr lang="en-US" dirty="0" err="1"/>
              <a:t>lius</a:t>
            </a:r>
            <a:r>
              <a:rPr lang="en-US" dirty="0"/>
              <a:t> quod ii </a:t>
            </a:r>
            <a:r>
              <a:rPr lang="en-US" dirty="0" err="1"/>
              <a:t>legunt</a:t>
            </a:r>
            <a:r>
              <a:rPr lang="en-US" dirty="0"/>
              <a:t> </a:t>
            </a:r>
            <a:r>
              <a:rPr lang="en-US" dirty="0" err="1"/>
              <a:t>saepius</a:t>
            </a:r>
            <a:r>
              <a:rPr lang="en-US" dirty="0"/>
              <a:t>. </a:t>
            </a:r>
            <a:r>
              <a:rPr lang="en-US" dirty="0" err="1"/>
              <a:t>Claritas</a:t>
            </a:r>
            <a:r>
              <a:rPr lang="en-US" dirty="0"/>
              <a:t> </a:t>
            </a:r>
            <a:r>
              <a:rPr lang="en-US" dirty="0" err="1"/>
              <a:t>est</a:t>
            </a:r>
            <a:r>
              <a:rPr lang="en-US" dirty="0"/>
              <a:t> </a:t>
            </a:r>
            <a:r>
              <a:rPr lang="en-US" dirty="0" err="1"/>
              <a:t>etiam</a:t>
            </a:r>
            <a:r>
              <a:rPr lang="en-US" dirty="0"/>
              <a:t> </a:t>
            </a:r>
            <a:r>
              <a:rPr lang="en-US" dirty="0" err="1"/>
              <a:t>processus</a:t>
            </a:r>
            <a:r>
              <a:rPr lang="en-US" dirty="0"/>
              <a:t> </a:t>
            </a:r>
            <a:r>
              <a:rPr lang="en-US" dirty="0" err="1"/>
              <a:t>dynamicus</a:t>
            </a:r>
            <a:r>
              <a:rPr lang="en-US" dirty="0"/>
              <a:t>, qui sequitur </a:t>
            </a:r>
            <a:r>
              <a:rPr lang="en-US" dirty="0" err="1"/>
              <a:t>mutationem</a:t>
            </a:r>
            <a:r>
              <a:rPr lang="en-US" dirty="0"/>
              <a:t> </a:t>
            </a:r>
            <a:r>
              <a:rPr lang="en-US" dirty="0" err="1"/>
              <a:t>consuetudium</a:t>
            </a:r>
            <a:r>
              <a:rPr lang="en-US" dirty="0"/>
              <a:t> </a:t>
            </a:r>
            <a:r>
              <a:rPr lang="en-US" dirty="0" err="1"/>
              <a:t>lectorum</a:t>
            </a:r>
            <a:r>
              <a:rPr lang="en-US" dirty="0"/>
              <a:t>. </a:t>
            </a:r>
            <a:r>
              <a:rPr lang="en-US" dirty="0" err="1"/>
              <a:t>Mirum</a:t>
            </a:r>
            <a:r>
              <a:rPr lang="en-US" dirty="0"/>
              <a:t> </a:t>
            </a:r>
            <a:r>
              <a:rPr lang="en-US" dirty="0" err="1"/>
              <a:t>est</a:t>
            </a:r>
            <a:r>
              <a:rPr lang="en-US" dirty="0"/>
              <a:t> </a:t>
            </a:r>
            <a:r>
              <a:rPr lang="en-US" dirty="0" err="1"/>
              <a:t>notare</a:t>
            </a:r>
            <a:r>
              <a:rPr lang="en-US" dirty="0"/>
              <a:t> quam </a:t>
            </a:r>
            <a:r>
              <a:rPr lang="en-US" dirty="0" err="1"/>
              <a:t>littera</a:t>
            </a:r>
            <a:r>
              <a:rPr lang="en-US" dirty="0"/>
              <a:t> </a:t>
            </a:r>
            <a:r>
              <a:rPr lang="en-US" dirty="0" err="1"/>
              <a:t>gothica</a:t>
            </a:r>
            <a:r>
              <a:rPr lang="en-US" dirty="0"/>
              <a:t>, quam </a:t>
            </a:r>
            <a:r>
              <a:rPr lang="en-US" dirty="0" err="1"/>
              <a:t>nunc</a:t>
            </a:r>
            <a:endParaRPr lang="en-US" dirty="0"/>
          </a:p>
        </p:txBody>
      </p:sp>
      <p:sp>
        <p:nvSpPr>
          <p:cNvPr id="9" name="Title 1"/>
          <p:cNvSpPr>
            <a:spLocks noGrp="1"/>
          </p:cNvSpPr>
          <p:nvPr>
            <p:ph type="title" hasCustomPrompt="1"/>
          </p:nvPr>
        </p:nvSpPr>
        <p:spPr>
          <a:xfrm>
            <a:off x="4814046" y="983284"/>
            <a:ext cx="3657600" cy="523220"/>
          </a:xfrm>
          <a:prstGeom prst="rect">
            <a:avLst/>
          </a:prstGeom>
        </p:spPr>
        <p:txBody>
          <a:bodyPr anchor="b" anchorCtr="0">
            <a:spAutoFit/>
          </a:bodyPr>
          <a:lstStyle>
            <a:lvl1pPr>
              <a:defRPr sz="2800" baseline="0"/>
            </a:lvl1pPr>
          </a:lstStyle>
          <a:p>
            <a:r>
              <a:rPr lang="en-US" dirty="0"/>
              <a:t>Headline Here</a:t>
            </a:r>
          </a:p>
        </p:txBody>
      </p:sp>
      <p:sp>
        <p:nvSpPr>
          <p:cNvPr id="8" name="Slide Number Placeholder 5"/>
          <p:cNvSpPr txBox="1">
            <a:spLocks/>
          </p:cNvSpPr>
          <p:nvPr userDrawn="1"/>
        </p:nvSpPr>
        <p:spPr>
          <a:xfrm>
            <a:off x="8357401" y="6315757"/>
            <a:ext cx="844591" cy="342992"/>
          </a:xfrm>
          <a:prstGeom prst="rect">
            <a:avLst/>
          </a:prstGeom>
        </p:spPr>
        <p:txBody>
          <a:bodyPr vert="horz" lIns="91440" tIns="45720" rIns="91440" bIns="45720" rtlCol="0" anchor="t" anchorCtr="0"/>
          <a:lstStyle>
            <a:defPPr>
              <a:defRPr lang="en-US"/>
            </a:defPPr>
            <a:lvl1pPr marL="0" algn="l" defTabSz="457200" rtl="0" eaLnBrk="1" latinLnBrk="0" hangingPunct="1">
              <a:defRPr sz="18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3D27DB1B-11A7-46C2-9C64-C40026885CFA}" type="slidenum">
              <a:rPr lang="en-US" sz="1400" smtClean="0">
                <a:solidFill>
                  <a:srgbClr val="000000"/>
                </a:solidFill>
              </a:rPr>
              <a:pPr algn="r"/>
              <a:t>‹#›</a:t>
            </a:fld>
            <a:endParaRPr lang="en-US" sz="1400" dirty="0">
              <a:solidFill>
                <a:srgbClr val="000000"/>
              </a:solidFill>
            </a:endParaRPr>
          </a:p>
        </p:txBody>
      </p:sp>
      <p:sp>
        <p:nvSpPr>
          <p:cNvPr id="11" name="TextBox 10"/>
          <p:cNvSpPr txBox="1"/>
          <p:nvPr userDrawn="1"/>
        </p:nvSpPr>
        <p:spPr>
          <a:xfrm>
            <a:off x="-55039" y="6640583"/>
            <a:ext cx="2788407" cy="347472"/>
          </a:xfrm>
          <a:prstGeom prst="rect">
            <a:avLst/>
          </a:prstGeom>
          <a:noFill/>
        </p:spPr>
        <p:txBody>
          <a:bodyPr wrap="square" rtlCol="0">
            <a:noAutofit/>
          </a:bodyPr>
          <a:lstStyle/>
          <a:p>
            <a:r>
              <a:rPr lang="en-US" sz="1000" dirty="0">
                <a:solidFill>
                  <a:srgbClr val="000000"/>
                </a:solidFill>
              </a:rPr>
              <a:t>Republic Services Confidential</a:t>
            </a:r>
          </a:p>
        </p:txBody>
      </p:sp>
    </p:spTree>
    <p:extLst>
      <p:ext uri="{BB962C8B-B14F-4D97-AF65-F5344CB8AC3E}">
        <p14:creationId xmlns:p14="http://schemas.microsoft.com/office/powerpoint/2010/main" val="673986806"/>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_Half Plate_CAR">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721" y="0"/>
            <a:ext cx="3880476" cy="6882691"/>
          </a:xfrm>
          <a:prstGeom prst="rect">
            <a:avLst/>
          </a:prstGeom>
        </p:spPr>
      </p:pic>
      <p:sp>
        <p:nvSpPr>
          <p:cNvPr id="8" name="Content Placeholder 2"/>
          <p:cNvSpPr>
            <a:spLocks noGrp="1"/>
          </p:cNvSpPr>
          <p:nvPr>
            <p:ph idx="14" hasCustomPrompt="1"/>
          </p:nvPr>
        </p:nvSpPr>
        <p:spPr>
          <a:xfrm>
            <a:off x="4814046" y="1568925"/>
            <a:ext cx="3652158" cy="3841052"/>
          </a:xfrm>
          <a:prstGeom prst="rect">
            <a:avLst/>
          </a:prstGeom>
        </p:spPr>
        <p:txBody>
          <a:bodyPr>
            <a:spAutoFit/>
          </a:bodyPr>
          <a:lstStyle>
            <a:lvl1pPr marL="0" indent="0" algn="just">
              <a:buNone/>
              <a:defRPr sz="1400">
                <a:solidFill>
                  <a:srgbClr val="000000"/>
                </a:solidFill>
              </a:defRPr>
            </a:lvl1pPr>
            <a:lvl2pPr>
              <a:defRPr sz="1500"/>
            </a:lvl2pPr>
            <a:lvl3pPr>
              <a:defRPr sz="1500"/>
            </a:lvl3pPr>
            <a:lvl4pPr>
              <a:defRPr sz="1500"/>
            </a:lvl4pPr>
            <a:lvl5pPr>
              <a:defRPr sz="1500"/>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delenit</a:t>
            </a:r>
            <a:r>
              <a:rPr lang="en-US" dirty="0"/>
              <a:t> </a:t>
            </a:r>
            <a:r>
              <a:rPr lang="en-US" dirty="0" err="1"/>
              <a:t>augue</a:t>
            </a:r>
            <a:r>
              <a:rPr lang="en-US" dirty="0"/>
              <a:t> </a:t>
            </a:r>
            <a:r>
              <a:rPr lang="en-US" dirty="0" err="1"/>
              <a:t>duis</a:t>
            </a:r>
            <a:r>
              <a:rPr lang="en-US" dirty="0"/>
              <a:t> </a:t>
            </a:r>
            <a:r>
              <a:rPr lang="en-US" dirty="0" err="1"/>
              <a:t>dolore</a:t>
            </a:r>
            <a:r>
              <a:rPr lang="en-US" dirty="0"/>
              <a:t>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Nam liber </a:t>
            </a:r>
            <a:r>
              <a:rPr lang="en-US" dirty="0" err="1"/>
              <a:t>tempor</a:t>
            </a:r>
            <a:r>
              <a:rPr lang="en-US" dirty="0"/>
              <a:t> cum </a:t>
            </a:r>
            <a:r>
              <a:rPr lang="en-US" dirty="0" err="1"/>
              <a:t>soluta</a:t>
            </a:r>
            <a:r>
              <a:rPr lang="en-US" dirty="0"/>
              <a:t> </a:t>
            </a:r>
            <a:r>
              <a:rPr lang="en-US" dirty="0" err="1"/>
              <a:t>nobis</a:t>
            </a:r>
            <a:r>
              <a:rPr lang="en-US" dirty="0"/>
              <a:t> </a:t>
            </a:r>
            <a:r>
              <a:rPr lang="en-US" dirty="0" err="1"/>
              <a:t>eleifend</a:t>
            </a:r>
            <a:r>
              <a:rPr lang="en-US" dirty="0"/>
              <a:t> option </a:t>
            </a:r>
            <a:r>
              <a:rPr lang="en-US" dirty="0" err="1"/>
              <a:t>congue</a:t>
            </a:r>
            <a:r>
              <a:rPr lang="en-US" dirty="0"/>
              <a:t> </a:t>
            </a:r>
            <a:r>
              <a:rPr lang="en-US" dirty="0" err="1"/>
              <a:t>nihil</a:t>
            </a:r>
            <a:r>
              <a:rPr lang="en-US" dirty="0"/>
              <a:t> </a:t>
            </a:r>
            <a:r>
              <a:rPr lang="en-US" dirty="0" err="1"/>
              <a:t>imperdiet</a:t>
            </a:r>
            <a:r>
              <a:rPr lang="en-US" dirty="0"/>
              <a:t> doming id quod </a:t>
            </a:r>
            <a:r>
              <a:rPr lang="en-US" dirty="0" err="1"/>
              <a:t>mazim</a:t>
            </a:r>
            <a:r>
              <a:rPr lang="en-US" dirty="0"/>
              <a:t> </a:t>
            </a:r>
            <a:r>
              <a:rPr lang="en-US" dirty="0" err="1"/>
              <a:t>placerat</a:t>
            </a:r>
            <a:r>
              <a:rPr lang="en-US" dirty="0"/>
              <a:t> facer.</a:t>
            </a:r>
          </a:p>
          <a:p>
            <a:pPr lvl="0"/>
            <a:endParaRPr lang="en-US" dirty="0"/>
          </a:p>
          <a:p>
            <a:pPr lvl="0"/>
            <a:r>
              <a:rPr lang="en-US" dirty="0" err="1"/>
              <a:t>Possim</a:t>
            </a:r>
            <a:r>
              <a:rPr lang="en-US" dirty="0"/>
              <a:t> </a:t>
            </a:r>
            <a:r>
              <a:rPr lang="en-US" dirty="0" err="1"/>
              <a:t>assum</a:t>
            </a:r>
            <a:r>
              <a:rPr lang="en-US" dirty="0"/>
              <a:t>. </a:t>
            </a:r>
            <a:r>
              <a:rPr lang="en-US" dirty="0" err="1"/>
              <a:t>Typi</a:t>
            </a:r>
            <a:r>
              <a:rPr lang="en-US" dirty="0"/>
              <a:t> non </a:t>
            </a:r>
            <a:r>
              <a:rPr lang="en-US" dirty="0" err="1"/>
              <a:t>habent</a:t>
            </a:r>
            <a:r>
              <a:rPr lang="en-US" dirty="0"/>
              <a:t> </a:t>
            </a:r>
            <a:r>
              <a:rPr lang="en-US" dirty="0" err="1"/>
              <a:t>claritatem</a:t>
            </a:r>
            <a:r>
              <a:rPr lang="en-US" dirty="0"/>
              <a:t> </a:t>
            </a:r>
            <a:r>
              <a:rPr lang="en-US" dirty="0" err="1"/>
              <a:t>insitam</a:t>
            </a:r>
            <a:r>
              <a:rPr lang="en-US" dirty="0"/>
              <a:t>; </a:t>
            </a:r>
            <a:r>
              <a:rPr lang="en-US" dirty="0" err="1"/>
              <a:t>est</a:t>
            </a:r>
            <a:r>
              <a:rPr lang="en-US" dirty="0"/>
              <a:t> </a:t>
            </a:r>
            <a:r>
              <a:rPr lang="en-US" dirty="0" err="1"/>
              <a:t>usus</a:t>
            </a:r>
            <a:r>
              <a:rPr lang="en-US" dirty="0"/>
              <a:t> </a:t>
            </a:r>
            <a:r>
              <a:rPr lang="en-US" dirty="0" err="1"/>
              <a:t>legentis</a:t>
            </a:r>
            <a:r>
              <a:rPr lang="en-US" dirty="0"/>
              <a:t> in </a:t>
            </a:r>
            <a:r>
              <a:rPr lang="en-US" dirty="0" err="1"/>
              <a:t>iis</a:t>
            </a:r>
            <a:r>
              <a:rPr lang="en-US" dirty="0"/>
              <a:t> qui </a:t>
            </a:r>
            <a:r>
              <a:rPr lang="en-US" dirty="0" err="1"/>
              <a:t>facit</a:t>
            </a:r>
            <a:r>
              <a:rPr lang="en-US" dirty="0"/>
              <a:t> </a:t>
            </a:r>
            <a:r>
              <a:rPr lang="en-US" dirty="0" err="1"/>
              <a:t>eorum</a:t>
            </a:r>
            <a:r>
              <a:rPr lang="en-US" dirty="0"/>
              <a:t> </a:t>
            </a:r>
            <a:r>
              <a:rPr lang="en-US" dirty="0" err="1"/>
              <a:t>claritatem</a:t>
            </a:r>
            <a:r>
              <a:rPr lang="en-US" dirty="0"/>
              <a:t>. </a:t>
            </a:r>
            <a:r>
              <a:rPr lang="en-US" dirty="0" err="1"/>
              <a:t>Investigationes</a:t>
            </a:r>
            <a:r>
              <a:rPr lang="en-US" dirty="0"/>
              <a:t> </a:t>
            </a:r>
            <a:r>
              <a:rPr lang="en-US" dirty="0" err="1"/>
              <a:t>demonstraverunt</a:t>
            </a:r>
            <a:r>
              <a:rPr lang="en-US" dirty="0"/>
              <a:t> </a:t>
            </a:r>
            <a:r>
              <a:rPr lang="en-US" dirty="0" err="1"/>
              <a:t>lectores</a:t>
            </a:r>
            <a:r>
              <a:rPr lang="en-US" dirty="0"/>
              <a:t> </a:t>
            </a:r>
            <a:r>
              <a:rPr lang="en-US" dirty="0" err="1"/>
              <a:t>legere</a:t>
            </a:r>
            <a:r>
              <a:rPr lang="en-US" dirty="0"/>
              <a:t> me </a:t>
            </a:r>
            <a:r>
              <a:rPr lang="en-US" dirty="0" err="1"/>
              <a:t>lius</a:t>
            </a:r>
            <a:r>
              <a:rPr lang="en-US" dirty="0"/>
              <a:t> quod ii </a:t>
            </a:r>
            <a:r>
              <a:rPr lang="en-US" dirty="0" err="1"/>
              <a:t>legunt</a:t>
            </a:r>
            <a:r>
              <a:rPr lang="en-US" dirty="0"/>
              <a:t> </a:t>
            </a:r>
            <a:r>
              <a:rPr lang="en-US" dirty="0" err="1"/>
              <a:t>saepius</a:t>
            </a:r>
            <a:r>
              <a:rPr lang="en-US" dirty="0"/>
              <a:t>. </a:t>
            </a:r>
            <a:r>
              <a:rPr lang="en-US" dirty="0" err="1"/>
              <a:t>Claritas</a:t>
            </a:r>
            <a:r>
              <a:rPr lang="en-US" dirty="0"/>
              <a:t> </a:t>
            </a:r>
            <a:r>
              <a:rPr lang="en-US" dirty="0" err="1"/>
              <a:t>est</a:t>
            </a:r>
            <a:r>
              <a:rPr lang="en-US" dirty="0"/>
              <a:t> </a:t>
            </a:r>
            <a:r>
              <a:rPr lang="en-US" dirty="0" err="1"/>
              <a:t>etiam</a:t>
            </a:r>
            <a:r>
              <a:rPr lang="en-US" dirty="0"/>
              <a:t> </a:t>
            </a:r>
            <a:r>
              <a:rPr lang="en-US" dirty="0" err="1"/>
              <a:t>processus</a:t>
            </a:r>
            <a:r>
              <a:rPr lang="en-US" dirty="0"/>
              <a:t> </a:t>
            </a:r>
            <a:r>
              <a:rPr lang="en-US" dirty="0" err="1"/>
              <a:t>dynamicus</a:t>
            </a:r>
            <a:r>
              <a:rPr lang="en-US" dirty="0"/>
              <a:t>, qui sequitur </a:t>
            </a:r>
            <a:r>
              <a:rPr lang="en-US" dirty="0" err="1"/>
              <a:t>mutationem</a:t>
            </a:r>
            <a:r>
              <a:rPr lang="en-US" dirty="0"/>
              <a:t> </a:t>
            </a:r>
            <a:r>
              <a:rPr lang="en-US" dirty="0" err="1"/>
              <a:t>consuetudium</a:t>
            </a:r>
            <a:r>
              <a:rPr lang="en-US" dirty="0"/>
              <a:t> </a:t>
            </a:r>
            <a:r>
              <a:rPr lang="en-US" dirty="0" err="1"/>
              <a:t>lectorum</a:t>
            </a:r>
            <a:r>
              <a:rPr lang="en-US" dirty="0"/>
              <a:t>. </a:t>
            </a:r>
            <a:r>
              <a:rPr lang="en-US" dirty="0" err="1"/>
              <a:t>Mirum</a:t>
            </a:r>
            <a:r>
              <a:rPr lang="en-US" dirty="0"/>
              <a:t> </a:t>
            </a:r>
            <a:r>
              <a:rPr lang="en-US" dirty="0" err="1"/>
              <a:t>est</a:t>
            </a:r>
            <a:r>
              <a:rPr lang="en-US" dirty="0"/>
              <a:t> </a:t>
            </a:r>
            <a:r>
              <a:rPr lang="en-US" dirty="0" err="1"/>
              <a:t>notare</a:t>
            </a:r>
            <a:r>
              <a:rPr lang="en-US" dirty="0"/>
              <a:t> quam </a:t>
            </a:r>
            <a:r>
              <a:rPr lang="en-US" dirty="0" err="1"/>
              <a:t>littera</a:t>
            </a:r>
            <a:r>
              <a:rPr lang="en-US" dirty="0"/>
              <a:t> </a:t>
            </a:r>
            <a:r>
              <a:rPr lang="en-US" dirty="0" err="1"/>
              <a:t>gothica</a:t>
            </a:r>
            <a:r>
              <a:rPr lang="en-US" dirty="0"/>
              <a:t>, quam </a:t>
            </a:r>
            <a:r>
              <a:rPr lang="en-US" dirty="0" err="1"/>
              <a:t>nunc</a:t>
            </a:r>
            <a:endParaRPr lang="en-US" dirty="0"/>
          </a:p>
        </p:txBody>
      </p:sp>
      <p:sp>
        <p:nvSpPr>
          <p:cNvPr id="9" name="Title 1"/>
          <p:cNvSpPr>
            <a:spLocks noGrp="1"/>
          </p:cNvSpPr>
          <p:nvPr>
            <p:ph type="title" hasCustomPrompt="1"/>
          </p:nvPr>
        </p:nvSpPr>
        <p:spPr>
          <a:xfrm>
            <a:off x="4814046" y="983284"/>
            <a:ext cx="3657600" cy="523220"/>
          </a:xfrm>
          <a:prstGeom prst="rect">
            <a:avLst/>
          </a:prstGeom>
        </p:spPr>
        <p:txBody>
          <a:bodyPr anchor="b" anchorCtr="0">
            <a:spAutoFit/>
          </a:bodyPr>
          <a:lstStyle>
            <a:lvl1pPr>
              <a:defRPr sz="2800" baseline="0"/>
            </a:lvl1pPr>
          </a:lstStyle>
          <a:p>
            <a:r>
              <a:rPr lang="en-US" dirty="0"/>
              <a:t>Headline Here</a:t>
            </a:r>
          </a:p>
        </p:txBody>
      </p:sp>
      <p:sp>
        <p:nvSpPr>
          <p:cNvPr id="7" name="Slide Number Placeholder 5"/>
          <p:cNvSpPr txBox="1">
            <a:spLocks/>
          </p:cNvSpPr>
          <p:nvPr userDrawn="1"/>
        </p:nvSpPr>
        <p:spPr>
          <a:xfrm>
            <a:off x="8357401" y="6315757"/>
            <a:ext cx="844591" cy="342992"/>
          </a:xfrm>
          <a:prstGeom prst="rect">
            <a:avLst/>
          </a:prstGeom>
        </p:spPr>
        <p:txBody>
          <a:bodyPr vert="horz" lIns="91440" tIns="45720" rIns="91440" bIns="45720" rtlCol="0" anchor="t" anchorCtr="0"/>
          <a:lstStyle>
            <a:defPPr>
              <a:defRPr lang="en-US"/>
            </a:defPPr>
            <a:lvl1pPr marL="0" algn="l" defTabSz="457200" rtl="0" eaLnBrk="1" latinLnBrk="0" hangingPunct="1">
              <a:defRPr sz="18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3D27DB1B-11A7-46C2-9C64-C40026885CFA}" type="slidenum">
              <a:rPr lang="en-US" sz="1400" smtClean="0">
                <a:solidFill>
                  <a:srgbClr val="000000"/>
                </a:solidFill>
              </a:rPr>
              <a:pPr algn="r"/>
              <a:t>‹#›</a:t>
            </a:fld>
            <a:endParaRPr lang="en-US" sz="1400" dirty="0">
              <a:solidFill>
                <a:srgbClr val="000000"/>
              </a:solidFill>
            </a:endParaRPr>
          </a:p>
        </p:txBody>
      </p:sp>
      <p:sp>
        <p:nvSpPr>
          <p:cNvPr id="11" name="TextBox 10"/>
          <p:cNvSpPr txBox="1"/>
          <p:nvPr userDrawn="1"/>
        </p:nvSpPr>
        <p:spPr>
          <a:xfrm>
            <a:off x="-55039" y="6640583"/>
            <a:ext cx="2788407" cy="347472"/>
          </a:xfrm>
          <a:prstGeom prst="rect">
            <a:avLst/>
          </a:prstGeom>
          <a:noFill/>
        </p:spPr>
        <p:txBody>
          <a:bodyPr wrap="square" rtlCol="0">
            <a:noAutofit/>
          </a:bodyPr>
          <a:lstStyle/>
          <a:p>
            <a:r>
              <a:rPr lang="en-US" sz="1000" dirty="0">
                <a:solidFill>
                  <a:srgbClr val="000000"/>
                </a:solidFill>
              </a:rPr>
              <a:t>Republic Services Confidential</a:t>
            </a:r>
          </a:p>
        </p:txBody>
      </p:sp>
    </p:spTree>
    <p:extLst>
      <p:ext uri="{BB962C8B-B14F-4D97-AF65-F5344CB8AC3E}">
        <p14:creationId xmlns:p14="http://schemas.microsoft.com/office/powerpoint/2010/main" val="132557444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_Half Plate_CONSTRUCTION">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721" y="0"/>
            <a:ext cx="3880476" cy="6882691"/>
          </a:xfrm>
          <a:prstGeom prst="rect">
            <a:avLst/>
          </a:prstGeom>
        </p:spPr>
      </p:pic>
      <p:sp>
        <p:nvSpPr>
          <p:cNvPr id="8" name="Content Placeholder 2"/>
          <p:cNvSpPr>
            <a:spLocks noGrp="1"/>
          </p:cNvSpPr>
          <p:nvPr>
            <p:ph idx="14" hasCustomPrompt="1"/>
          </p:nvPr>
        </p:nvSpPr>
        <p:spPr>
          <a:xfrm>
            <a:off x="4814046" y="1568925"/>
            <a:ext cx="3652158" cy="3841052"/>
          </a:xfrm>
          <a:prstGeom prst="rect">
            <a:avLst/>
          </a:prstGeom>
        </p:spPr>
        <p:txBody>
          <a:bodyPr>
            <a:spAutoFit/>
          </a:bodyPr>
          <a:lstStyle>
            <a:lvl1pPr marL="0" indent="0" algn="just">
              <a:buNone/>
              <a:defRPr sz="1400">
                <a:solidFill>
                  <a:srgbClr val="000000"/>
                </a:solidFill>
              </a:defRPr>
            </a:lvl1pPr>
            <a:lvl2pPr>
              <a:defRPr sz="1500"/>
            </a:lvl2pPr>
            <a:lvl3pPr>
              <a:defRPr sz="1500"/>
            </a:lvl3pPr>
            <a:lvl4pPr>
              <a:defRPr sz="1500"/>
            </a:lvl4pPr>
            <a:lvl5pPr>
              <a:defRPr sz="1500"/>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delenit</a:t>
            </a:r>
            <a:r>
              <a:rPr lang="en-US" dirty="0"/>
              <a:t> </a:t>
            </a:r>
            <a:r>
              <a:rPr lang="en-US" dirty="0" err="1"/>
              <a:t>augue</a:t>
            </a:r>
            <a:r>
              <a:rPr lang="en-US" dirty="0"/>
              <a:t> </a:t>
            </a:r>
            <a:r>
              <a:rPr lang="en-US" dirty="0" err="1"/>
              <a:t>duis</a:t>
            </a:r>
            <a:r>
              <a:rPr lang="en-US" dirty="0"/>
              <a:t> </a:t>
            </a:r>
            <a:r>
              <a:rPr lang="en-US" dirty="0" err="1"/>
              <a:t>dolore</a:t>
            </a:r>
            <a:r>
              <a:rPr lang="en-US" dirty="0"/>
              <a:t>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Nam liber </a:t>
            </a:r>
            <a:r>
              <a:rPr lang="en-US" dirty="0" err="1"/>
              <a:t>tempor</a:t>
            </a:r>
            <a:r>
              <a:rPr lang="en-US" dirty="0"/>
              <a:t> cum </a:t>
            </a:r>
            <a:r>
              <a:rPr lang="en-US" dirty="0" err="1"/>
              <a:t>soluta</a:t>
            </a:r>
            <a:r>
              <a:rPr lang="en-US" dirty="0"/>
              <a:t> </a:t>
            </a:r>
            <a:r>
              <a:rPr lang="en-US" dirty="0" err="1"/>
              <a:t>nobis</a:t>
            </a:r>
            <a:r>
              <a:rPr lang="en-US" dirty="0"/>
              <a:t> </a:t>
            </a:r>
            <a:r>
              <a:rPr lang="en-US" dirty="0" err="1"/>
              <a:t>eleifend</a:t>
            </a:r>
            <a:r>
              <a:rPr lang="en-US" dirty="0"/>
              <a:t> option </a:t>
            </a:r>
            <a:r>
              <a:rPr lang="en-US" dirty="0" err="1"/>
              <a:t>congue</a:t>
            </a:r>
            <a:r>
              <a:rPr lang="en-US" dirty="0"/>
              <a:t> </a:t>
            </a:r>
            <a:r>
              <a:rPr lang="en-US" dirty="0" err="1"/>
              <a:t>nihil</a:t>
            </a:r>
            <a:r>
              <a:rPr lang="en-US" dirty="0"/>
              <a:t> </a:t>
            </a:r>
            <a:r>
              <a:rPr lang="en-US" dirty="0" err="1"/>
              <a:t>imperdiet</a:t>
            </a:r>
            <a:r>
              <a:rPr lang="en-US" dirty="0"/>
              <a:t> doming id quod </a:t>
            </a:r>
            <a:r>
              <a:rPr lang="en-US" dirty="0" err="1"/>
              <a:t>mazim</a:t>
            </a:r>
            <a:r>
              <a:rPr lang="en-US" dirty="0"/>
              <a:t> </a:t>
            </a:r>
            <a:r>
              <a:rPr lang="en-US" dirty="0" err="1"/>
              <a:t>placerat</a:t>
            </a:r>
            <a:r>
              <a:rPr lang="en-US" dirty="0"/>
              <a:t> facer.</a:t>
            </a:r>
          </a:p>
          <a:p>
            <a:pPr lvl="0"/>
            <a:endParaRPr lang="en-US" dirty="0"/>
          </a:p>
          <a:p>
            <a:pPr lvl="0"/>
            <a:r>
              <a:rPr lang="en-US" dirty="0" err="1"/>
              <a:t>Possim</a:t>
            </a:r>
            <a:r>
              <a:rPr lang="en-US" dirty="0"/>
              <a:t> </a:t>
            </a:r>
            <a:r>
              <a:rPr lang="en-US" dirty="0" err="1"/>
              <a:t>assum</a:t>
            </a:r>
            <a:r>
              <a:rPr lang="en-US" dirty="0"/>
              <a:t>. </a:t>
            </a:r>
            <a:r>
              <a:rPr lang="en-US" dirty="0" err="1"/>
              <a:t>Typi</a:t>
            </a:r>
            <a:r>
              <a:rPr lang="en-US" dirty="0"/>
              <a:t> non </a:t>
            </a:r>
            <a:r>
              <a:rPr lang="en-US" dirty="0" err="1"/>
              <a:t>habent</a:t>
            </a:r>
            <a:r>
              <a:rPr lang="en-US" dirty="0"/>
              <a:t> </a:t>
            </a:r>
            <a:r>
              <a:rPr lang="en-US" dirty="0" err="1"/>
              <a:t>claritatem</a:t>
            </a:r>
            <a:r>
              <a:rPr lang="en-US" dirty="0"/>
              <a:t> </a:t>
            </a:r>
            <a:r>
              <a:rPr lang="en-US" dirty="0" err="1"/>
              <a:t>insitam</a:t>
            </a:r>
            <a:r>
              <a:rPr lang="en-US" dirty="0"/>
              <a:t>; </a:t>
            </a:r>
            <a:r>
              <a:rPr lang="en-US" dirty="0" err="1"/>
              <a:t>est</a:t>
            </a:r>
            <a:r>
              <a:rPr lang="en-US" dirty="0"/>
              <a:t> </a:t>
            </a:r>
            <a:r>
              <a:rPr lang="en-US" dirty="0" err="1"/>
              <a:t>usus</a:t>
            </a:r>
            <a:r>
              <a:rPr lang="en-US" dirty="0"/>
              <a:t> </a:t>
            </a:r>
            <a:r>
              <a:rPr lang="en-US" dirty="0" err="1"/>
              <a:t>legentis</a:t>
            </a:r>
            <a:r>
              <a:rPr lang="en-US" dirty="0"/>
              <a:t> in </a:t>
            </a:r>
            <a:r>
              <a:rPr lang="en-US" dirty="0" err="1"/>
              <a:t>iis</a:t>
            </a:r>
            <a:r>
              <a:rPr lang="en-US" dirty="0"/>
              <a:t> qui </a:t>
            </a:r>
            <a:r>
              <a:rPr lang="en-US" dirty="0" err="1"/>
              <a:t>facit</a:t>
            </a:r>
            <a:r>
              <a:rPr lang="en-US" dirty="0"/>
              <a:t> </a:t>
            </a:r>
            <a:r>
              <a:rPr lang="en-US" dirty="0" err="1"/>
              <a:t>eorum</a:t>
            </a:r>
            <a:r>
              <a:rPr lang="en-US" dirty="0"/>
              <a:t> </a:t>
            </a:r>
            <a:r>
              <a:rPr lang="en-US" dirty="0" err="1"/>
              <a:t>claritatem</a:t>
            </a:r>
            <a:r>
              <a:rPr lang="en-US" dirty="0"/>
              <a:t>. </a:t>
            </a:r>
            <a:r>
              <a:rPr lang="en-US" dirty="0" err="1"/>
              <a:t>Investigationes</a:t>
            </a:r>
            <a:r>
              <a:rPr lang="en-US" dirty="0"/>
              <a:t> </a:t>
            </a:r>
            <a:r>
              <a:rPr lang="en-US" dirty="0" err="1"/>
              <a:t>demonstraverunt</a:t>
            </a:r>
            <a:r>
              <a:rPr lang="en-US" dirty="0"/>
              <a:t> </a:t>
            </a:r>
            <a:r>
              <a:rPr lang="en-US" dirty="0" err="1"/>
              <a:t>lectores</a:t>
            </a:r>
            <a:r>
              <a:rPr lang="en-US" dirty="0"/>
              <a:t> </a:t>
            </a:r>
            <a:r>
              <a:rPr lang="en-US" dirty="0" err="1"/>
              <a:t>legere</a:t>
            </a:r>
            <a:r>
              <a:rPr lang="en-US" dirty="0"/>
              <a:t> me </a:t>
            </a:r>
            <a:r>
              <a:rPr lang="en-US" dirty="0" err="1"/>
              <a:t>lius</a:t>
            </a:r>
            <a:r>
              <a:rPr lang="en-US" dirty="0"/>
              <a:t> quod ii </a:t>
            </a:r>
            <a:r>
              <a:rPr lang="en-US" dirty="0" err="1"/>
              <a:t>legunt</a:t>
            </a:r>
            <a:r>
              <a:rPr lang="en-US" dirty="0"/>
              <a:t> </a:t>
            </a:r>
            <a:r>
              <a:rPr lang="en-US" dirty="0" err="1"/>
              <a:t>saepius</a:t>
            </a:r>
            <a:r>
              <a:rPr lang="en-US" dirty="0"/>
              <a:t>. </a:t>
            </a:r>
            <a:r>
              <a:rPr lang="en-US" dirty="0" err="1"/>
              <a:t>Claritas</a:t>
            </a:r>
            <a:r>
              <a:rPr lang="en-US" dirty="0"/>
              <a:t> </a:t>
            </a:r>
            <a:r>
              <a:rPr lang="en-US" dirty="0" err="1"/>
              <a:t>est</a:t>
            </a:r>
            <a:r>
              <a:rPr lang="en-US" dirty="0"/>
              <a:t> </a:t>
            </a:r>
            <a:r>
              <a:rPr lang="en-US" dirty="0" err="1"/>
              <a:t>etiam</a:t>
            </a:r>
            <a:r>
              <a:rPr lang="en-US" dirty="0"/>
              <a:t> </a:t>
            </a:r>
            <a:r>
              <a:rPr lang="en-US" dirty="0" err="1"/>
              <a:t>processus</a:t>
            </a:r>
            <a:r>
              <a:rPr lang="en-US" dirty="0"/>
              <a:t> </a:t>
            </a:r>
            <a:r>
              <a:rPr lang="en-US" dirty="0" err="1"/>
              <a:t>dynamicus</a:t>
            </a:r>
            <a:r>
              <a:rPr lang="en-US" dirty="0"/>
              <a:t>, qui sequitur </a:t>
            </a:r>
            <a:r>
              <a:rPr lang="en-US" dirty="0" err="1"/>
              <a:t>mutationem</a:t>
            </a:r>
            <a:r>
              <a:rPr lang="en-US" dirty="0"/>
              <a:t> </a:t>
            </a:r>
            <a:r>
              <a:rPr lang="en-US" dirty="0" err="1"/>
              <a:t>consuetudium</a:t>
            </a:r>
            <a:r>
              <a:rPr lang="en-US" dirty="0"/>
              <a:t> </a:t>
            </a:r>
            <a:r>
              <a:rPr lang="en-US" dirty="0" err="1"/>
              <a:t>lectorum</a:t>
            </a:r>
            <a:r>
              <a:rPr lang="en-US" dirty="0"/>
              <a:t>. </a:t>
            </a:r>
            <a:r>
              <a:rPr lang="en-US" dirty="0" err="1"/>
              <a:t>Mirum</a:t>
            </a:r>
            <a:r>
              <a:rPr lang="en-US" dirty="0"/>
              <a:t> </a:t>
            </a:r>
            <a:r>
              <a:rPr lang="en-US" dirty="0" err="1"/>
              <a:t>est</a:t>
            </a:r>
            <a:r>
              <a:rPr lang="en-US" dirty="0"/>
              <a:t> </a:t>
            </a:r>
            <a:r>
              <a:rPr lang="en-US" dirty="0" err="1"/>
              <a:t>notare</a:t>
            </a:r>
            <a:r>
              <a:rPr lang="en-US" dirty="0"/>
              <a:t> quam </a:t>
            </a:r>
            <a:r>
              <a:rPr lang="en-US" dirty="0" err="1"/>
              <a:t>littera</a:t>
            </a:r>
            <a:r>
              <a:rPr lang="en-US" dirty="0"/>
              <a:t> </a:t>
            </a:r>
            <a:r>
              <a:rPr lang="en-US" dirty="0" err="1"/>
              <a:t>gothica</a:t>
            </a:r>
            <a:r>
              <a:rPr lang="en-US" dirty="0"/>
              <a:t>, quam </a:t>
            </a:r>
            <a:r>
              <a:rPr lang="en-US" dirty="0" err="1"/>
              <a:t>nunc</a:t>
            </a:r>
            <a:endParaRPr lang="en-US" dirty="0"/>
          </a:p>
        </p:txBody>
      </p:sp>
      <p:sp>
        <p:nvSpPr>
          <p:cNvPr id="9" name="Title 1"/>
          <p:cNvSpPr>
            <a:spLocks noGrp="1"/>
          </p:cNvSpPr>
          <p:nvPr>
            <p:ph type="title" hasCustomPrompt="1"/>
          </p:nvPr>
        </p:nvSpPr>
        <p:spPr>
          <a:xfrm>
            <a:off x="4814046" y="983284"/>
            <a:ext cx="3657600" cy="523220"/>
          </a:xfrm>
          <a:prstGeom prst="rect">
            <a:avLst/>
          </a:prstGeom>
        </p:spPr>
        <p:txBody>
          <a:bodyPr anchor="b" anchorCtr="0">
            <a:spAutoFit/>
          </a:bodyPr>
          <a:lstStyle>
            <a:lvl1pPr>
              <a:defRPr sz="2800" baseline="0"/>
            </a:lvl1pPr>
          </a:lstStyle>
          <a:p>
            <a:r>
              <a:rPr lang="en-US" dirty="0"/>
              <a:t>Headline Here</a:t>
            </a:r>
          </a:p>
        </p:txBody>
      </p:sp>
      <p:sp>
        <p:nvSpPr>
          <p:cNvPr id="7" name="Slide Number Placeholder 5"/>
          <p:cNvSpPr txBox="1">
            <a:spLocks/>
          </p:cNvSpPr>
          <p:nvPr userDrawn="1"/>
        </p:nvSpPr>
        <p:spPr>
          <a:xfrm>
            <a:off x="8357401" y="6315757"/>
            <a:ext cx="844591" cy="342992"/>
          </a:xfrm>
          <a:prstGeom prst="rect">
            <a:avLst/>
          </a:prstGeom>
        </p:spPr>
        <p:txBody>
          <a:bodyPr vert="horz" lIns="91440" tIns="45720" rIns="91440" bIns="45720" rtlCol="0" anchor="t" anchorCtr="0"/>
          <a:lstStyle>
            <a:defPPr>
              <a:defRPr lang="en-US"/>
            </a:defPPr>
            <a:lvl1pPr marL="0" algn="l" defTabSz="457200" rtl="0" eaLnBrk="1" latinLnBrk="0" hangingPunct="1">
              <a:defRPr sz="18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3D27DB1B-11A7-46C2-9C64-C40026885CFA}" type="slidenum">
              <a:rPr lang="en-US" sz="1400" smtClean="0">
                <a:solidFill>
                  <a:srgbClr val="000000"/>
                </a:solidFill>
              </a:rPr>
              <a:pPr algn="r"/>
              <a:t>‹#›</a:t>
            </a:fld>
            <a:endParaRPr lang="en-US" sz="1400" dirty="0">
              <a:solidFill>
                <a:srgbClr val="000000"/>
              </a:solidFill>
            </a:endParaRPr>
          </a:p>
        </p:txBody>
      </p:sp>
      <p:sp>
        <p:nvSpPr>
          <p:cNvPr id="11" name="TextBox 10"/>
          <p:cNvSpPr txBox="1"/>
          <p:nvPr userDrawn="1"/>
        </p:nvSpPr>
        <p:spPr>
          <a:xfrm>
            <a:off x="-55039" y="6640583"/>
            <a:ext cx="2788407" cy="347472"/>
          </a:xfrm>
          <a:prstGeom prst="rect">
            <a:avLst/>
          </a:prstGeom>
          <a:noFill/>
        </p:spPr>
        <p:txBody>
          <a:bodyPr wrap="square" rtlCol="0">
            <a:noAutofit/>
          </a:bodyPr>
          <a:lstStyle/>
          <a:p>
            <a:r>
              <a:rPr lang="en-US" sz="1000" dirty="0">
                <a:solidFill>
                  <a:srgbClr val="000000"/>
                </a:solidFill>
              </a:rPr>
              <a:t>Republic Services Confidential</a:t>
            </a:r>
          </a:p>
        </p:txBody>
      </p:sp>
    </p:spTree>
    <p:extLst>
      <p:ext uri="{BB962C8B-B14F-4D97-AF65-F5344CB8AC3E}">
        <p14:creationId xmlns:p14="http://schemas.microsoft.com/office/powerpoint/2010/main" val="3423456457"/>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_Half Plate_RURAL">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721" y="0"/>
            <a:ext cx="3880476" cy="6882691"/>
          </a:xfrm>
          <a:prstGeom prst="rect">
            <a:avLst/>
          </a:prstGeom>
        </p:spPr>
      </p:pic>
      <p:sp>
        <p:nvSpPr>
          <p:cNvPr id="8" name="Content Placeholder 2"/>
          <p:cNvSpPr>
            <a:spLocks noGrp="1"/>
          </p:cNvSpPr>
          <p:nvPr>
            <p:ph idx="14" hasCustomPrompt="1"/>
          </p:nvPr>
        </p:nvSpPr>
        <p:spPr>
          <a:xfrm>
            <a:off x="4814046" y="1568925"/>
            <a:ext cx="3652158" cy="3841052"/>
          </a:xfrm>
          <a:prstGeom prst="rect">
            <a:avLst/>
          </a:prstGeom>
        </p:spPr>
        <p:txBody>
          <a:bodyPr>
            <a:spAutoFit/>
          </a:bodyPr>
          <a:lstStyle>
            <a:lvl1pPr marL="0" indent="0" algn="just">
              <a:buNone/>
              <a:defRPr sz="1400">
                <a:solidFill>
                  <a:srgbClr val="000000"/>
                </a:solidFill>
              </a:defRPr>
            </a:lvl1pPr>
            <a:lvl2pPr>
              <a:defRPr sz="1500"/>
            </a:lvl2pPr>
            <a:lvl3pPr>
              <a:defRPr sz="1500"/>
            </a:lvl3pPr>
            <a:lvl4pPr>
              <a:defRPr sz="1500"/>
            </a:lvl4pPr>
            <a:lvl5pPr>
              <a:defRPr sz="1500"/>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delenit</a:t>
            </a:r>
            <a:r>
              <a:rPr lang="en-US" dirty="0"/>
              <a:t> </a:t>
            </a:r>
            <a:r>
              <a:rPr lang="en-US" dirty="0" err="1"/>
              <a:t>augue</a:t>
            </a:r>
            <a:r>
              <a:rPr lang="en-US" dirty="0"/>
              <a:t> </a:t>
            </a:r>
            <a:r>
              <a:rPr lang="en-US" dirty="0" err="1"/>
              <a:t>duis</a:t>
            </a:r>
            <a:r>
              <a:rPr lang="en-US" dirty="0"/>
              <a:t> </a:t>
            </a:r>
            <a:r>
              <a:rPr lang="en-US" dirty="0" err="1"/>
              <a:t>dolore</a:t>
            </a:r>
            <a:r>
              <a:rPr lang="en-US" dirty="0"/>
              <a:t>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Nam liber </a:t>
            </a:r>
            <a:r>
              <a:rPr lang="en-US" dirty="0" err="1"/>
              <a:t>tempor</a:t>
            </a:r>
            <a:r>
              <a:rPr lang="en-US" dirty="0"/>
              <a:t> cum </a:t>
            </a:r>
            <a:r>
              <a:rPr lang="en-US" dirty="0" err="1"/>
              <a:t>soluta</a:t>
            </a:r>
            <a:r>
              <a:rPr lang="en-US" dirty="0"/>
              <a:t> </a:t>
            </a:r>
            <a:r>
              <a:rPr lang="en-US" dirty="0" err="1"/>
              <a:t>nobis</a:t>
            </a:r>
            <a:r>
              <a:rPr lang="en-US" dirty="0"/>
              <a:t> </a:t>
            </a:r>
            <a:r>
              <a:rPr lang="en-US" dirty="0" err="1"/>
              <a:t>eleifend</a:t>
            </a:r>
            <a:r>
              <a:rPr lang="en-US" dirty="0"/>
              <a:t> option </a:t>
            </a:r>
            <a:r>
              <a:rPr lang="en-US" dirty="0" err="1"/>
              <a:t>congue</a:t>
            </a:r>
            <a:r>
              <a:rPr lang="en-US" dirty="0"/>
              <a:t> </a:t>
            </a:r>
            <a:r>
              <a:rPr lang="en-US" dirty="0" err="1"/>
              <a:t>nihil</a:t>
            </a:r>
            <a:r>
              <a:rPr lang="en-US" dirty="0"/>
              <a:t> </a:t>
            </a:r>
            <a:r>
              <a:rPr lang="en-US" dirty="0" err="1"/>
              <a:t>imperdiet</a:t>
            </a:r>
            <a:r>
              <a:rPr lang="en-US" dirty="0"/>
              <a:t> doming id quod </a:t>
            </a:r>
            <a:r>
              <a:rPr lang="en-US" dirty="0" err="1"/>
              <a:t>mazim</a:t>
            </a:r>
            <a:r>
              <a:rPr lang="en-US" dirty="0"/>
              <a:t> </a:t>
            </a:r>
            <a:r>
              <a:rPr lang="en-US" dirty="0" err="1"/>
              <a:t>placerat</a:t>
            </a:r>
            <a:r>
              <a:rPr lang="en-US" dirty="0"/>
              <a:t> facer.</a:t>
            </a:r>
          </a:p>
          <a:p>
            <a:pPr lvl="0"/>
            <a:endParaRPr lang="en-US" dirty="0"/>
          </a:p>
          <a:p>
            <a:pPr lvl="0"/>
            <a:r>
              <a:rPr lang="en-US" dirty="0" err="1"/>
              <a:t>Possim</a:t>
            </a:r>
            <a:r>
              <a:rPr lang="en-US" dirty="0"/>
              <a:t> </a:t>
            </a:r>
            <a:r>
              <a:rPr lang="en-US" dirty="0" err="1"/>
              <a:t>assum</a:t>
            </a:r>
            <a:r>
              <a:rPr lang="en-US" dirty="0"/>
              <a:t>. </a:t>
            </a:r>
            <a:r>
              <a:rPr lang="en-US" dirty="0" err="1"/>
              <a:t>Typi</a:t>
            </a:r>
            <a:r>
              <a:rPr lang="en-US" dirty="0"/>
              <a:t> non </a:t>
            </a:r>
            <a:r>
              <a:rPr lang="en-US" dirty="0" err="1"/>
              <a:t>habent</a:t>
            </a:r>
            <a:r>
              <a:rPr lang="en-US" dirty="0"/>
              <a:t> </a:t>
            </a:r>
            <a:r>
              <a:rPr lang="en-US" dirty="0" err="1"/>
              <a:t>claritatem</a:t>
            </a:r>
            <a:r>
              <a:rPr lang="en-US" dirty="0"/>
              <a:t> </a:t>
            </a:r>
            <a:r>
              <a:rPr lang="en-US" dirty="0" err="1"/>
              <a:t>insitam</a:t>
            </a:r>
            <a:r>
              <a:rPr lang="en-US" dirty="0"/>
              <a:t>; </a:t>
            </a:r>
            <a:r>
              <a:rPr lang="en-US" dirty="0" err="1"/>
              <a:t>est</a:t>
            </a:r>
            <a:r>
              <a:rPr lang="en-US" dirty="0"/>
              <a:t> </a:t>
            </a:r>
            <a:r>
              <a:rPr lang="en-US" dirty="0" err="1"/>
              <a:t>usus</a:t>
            </a:r>
            <a:r>
              <a:rPr lang="en-US" dirty="0"/>
              <a:t> </a:t>
            </a:r>
            <a:r>
              <a:rPr lang="en-US" dirty="0" err="1"/>
              <a:t>legentis</a:t>
            </a:r>
            <a:r>
              <a:rPr lang="en-US" dirty="0"/>
              <a:t> in </a:t>
            </a:r>
            <a:r>
              <a:rPr lang="en-US" dirty="0" err="1"/>
              <a:t>iis</a:t>
            </a:r>
            <a:r>
              <a:rPr lang="en-US" dirty="0"/>
              <a:t> qui </a:t>
            </a:r>
            <a:r>
              <a:rPr lang="en-US" dirty="0" err="1"/>
              <a:t>facit</a:t>
            </a:r>
            <a:r>
              <a:rPr lang="en-US" dirty="0"/>
              <a:t> </a:t>
            </a:r>
            <a:r>
              <a:rPr lang="en-US" dirty="0" err="1"/>
              <a:t>eorum</a:t>
            </a:r>
            <a:r>
              <a:rPr lang="en-US" dirty="0"/>
              <a:t> </a:t>
            </a:r>
            <a:r>
              <a:rPr lang="en-US" dirty="0" err="1"/>
              <a:t>claritatem</a:t>
            </a:r>
            <a:r>
              <a:rPr lang="en-US" dirty="0"/>
              <a:t>. </a:t>
            </a:r>
            <a:r>
              <a:rPr lang="en-US" dirty="0" err="1"/>
              <a:t>Investigationes</a:t>
            </a:r>
            <a:r>
              <a:rPr lang="en-US" dirty="0"/>
              <a:t> </a:t>
            </a:r>
            <a:r>
              <a:rPr lang="en-US" dirty="0" err="1"/>
              <a:t>demonstraverunt</a:t>
            </a:r>
            <a:r>
              <a:rPr lang="en-US" dirty="0"/>
              <a:t> </a:t>
            </a:r>
            <a:r>
              <a:rPr lang="en-US" dirty="0" err="1"/>
              <a:t>lectores</a:t>
            </a:r>
            <a:r>
              <a:rPr lang="en-US" dirty="0"/>
              <a:t> </a:t>
            </a:r>
            <a:r>
              <a:rPr lang="en-US" dirty="0" err="1"/>
              <a:t>legere</a:t>
            </a:r>
            <a:r>
              <a:rPr lang="en-US" dirty="0"/>
              <a:t> me </a:t>
            </a:r>
            <a:r>
              <a:rPr lang="en-US" dirty="0" err="1"/>
              <a:t>lius</a:t>
            </a:r>
            <a:r>
              <a:rPr lang="en-US" dirty="0"/>
              <a:t> quod ii </a:t>
            </a:r>
            <a:r>
              <a:rPr lang="en-US" dirty="0" err="1"/>
              <a:t>legunt</a:t>
            </a:r>
            <a:r>
              <a:rPr lang="en-US" dirty="0"/>
              <a:t> </a:t>
            </a:r>
            <a:r>
              <a:rPr lang="en-US" dirty="0" err="1"/>
              <a:t>saepius</a:t>
            </a:r>
            <a:r>
              <a:rPr lang="en-US" dirty="0"/>
              <a:t>. </a:t>
            </a:r>
            <a:r>
              <a:rPr lang="en-US" dirty="0" err="1"/>
              <a:t>Claritas</a:t>
            </a:r>
            <a:r>
              <a:rPr lang="en-US" dirty="0"/>
              <a:t> </a:t>
            </a:r>
            <a:r>
              <a:rPr lang="en-US" dirty="0" err="1"/>
              <a:t>est</a:t>
            </a:r>
            <a:r>
              <a:rPr lang="en-US" dirty="0"/>
              <a:t> </a:t>
            </a:r>
            <a:r>
              <a:rPr lang="en-US" dirty="0" err="1"/>
              <a:t>etiam</a:t>
            </a:r>
            <a:r>
              <a:rPr lang="en-US" dirty="0"/>
              <a:t> </a:t>
            </a:r>
            <a:r>
              <a:rPr lang="en-US" dirty="0" err="1"/>
              <a:t>processus</a:t>
            </a:r>
            <a:r>
              <a:rPr lang="en-US" dirty="0"/>
              <a:t> </a:t>
            </a:r>
            <a:r>
              <a:rPr lang="en-US" dirty="0" err="1"/>
              <a:t>dynamicus</a:t>
            </a:r>
            <a:r>
              <a:rPr lang="en-US" dirty="0"/>
              <a:t>, qui sequitur </a:t>
            </a:r>
            <a:r>
              <a:rPr lang="en-US" dirty="0" err="1"/>
              <a:t>mutationem</a:t>
            </a:r>
            <a:r>
              <a:rPr lang="en-US" dirty="0"/>
              <a:t> </a:t>
            </a:r>
            <a:r>
              <a:rPr lang="en-US" dirty="0" err="1"/>
              <a:t>consuetudium</a:t>
            </a:r>
            <a:r>
              <a:rPr lang="en-US" dirty="0"/>
              <a:t> </a:t>
            </a:r>
            <a:r>
              <a:rPr lang="en-US" dirty="0" err="1"/>
              <a:t>lectorum</a:t>
            </a:r>
            <a:r>
              <a:rPr lang="en-US" dirty="0"/>
              <a:t>. </a:t>
            </a:r>
            <a:r>
              <a:rPr lang="en-US" dirty="0" err="1"/>
              <a:t>Mirum</a:t>
            </a:r>
            <a:r>
              <a:rPr lang="en-US" dirty="0"/>
              <a:t> </a:t>
            </a:r>
            <a:r>
              <a:rPr lang="en-US" dirty="0" err="1"/>
              <a:t>est</a:t>
            </a:r>
            <a:r>
              <a:rPr lang="en-US" dirty="0"/>
              <a:t> </a:t>
            </a:r>
            <a:r>
              <a:rPr lang="en-US" dirty="0" err="1"/>
              <a:t>notare</a:t>
            </a:r>
            <a:r>
              <a:rPr lang="en-US" dirty="0"/>
              <a:t> quam </a:t>
            </a:r>
            <a:r>
              <a:rPr lang="en-US" dirty="0" err="1"/>
              <a:t>littera</a:t>
            </a:r>
            <a:r>
              <a:rPr lang="en-US" dirty="0"/>
              <a:t> </a:t>
            </a:r>
            <a:r>
              <a:rPr lang="en-US" dirty="0" err="1"/>
              <a:t>gothica</a:t>
            </a:r>
            <a:r>
              <a:rPr lang="en-US" dirty="0"/>
              <a:t>, quam </a:t>
            </a:r>
            <a:r>
              <a:rPr lang="en-US" dirty="0" err="1"/>
              <a:t>nunc</a:t>
            </a:r>
            <a:endParaRPr lang="en-US" dirty="0"/>
          </a:p>
        </p:txBody>
      </p:sp>
      <p:sp>
        <p:nvSpPr>
          <p:cNvPr id="9" name="Title 1"/>
          <p:cNvSpPr>
            <a:spLocks noGrp="1"/>
          </p:cNvSpPr>
          <p:nvPr>
            <p:ph type="title" hasCustomPrompt="1"/>
          </p:nvPr>
        </p:nvSpPr>
        <p:spPr>
          <a:xfrm>
            <a:off x="4814046" y="983284"/>
            <a:ext cx="3657600" cy="523220"/>
          </a:xfrm>
          <a:prstGeom prst="rect">
            <a:avLst/>
          </a:prstGeom>
        </p:spPr>
        <p:txBody>
          <a:bodyPr anchor="b" anchorCtr="0">
            <a:spAutoFit/>
          </a:bodyPr>
          <a:lstStyle>
            <a:lvl1pPr>
              <a:defRPr sz="2800" baseline="0"/>
            </a:lvl1pPr>
          </a:lstStyle>
          <a:p>
            <a:r>
              <a:rPr lang="en-US" dirty="0"/>
              <a:t>Headline Here</a:t>
            </a:r>
          </a:p>
        </p:txBody>
      </p:sp>
      <p:sp>
        <p:nvSpPr>
          <p:cNvPr id="7" name="Slide Number Placeholder 5"/>
          <p:cNvSpPr txBox="1">
            <a:spLocks/>
          </p:cNvSpPr>
          <p:nvPr userDrawn="1"/>
        </p:nvSpPr>
        <p:spPr>
          <a:xfrm>
            <a:off x="8357401" y="6315757"/>
            <a:ext cx="844591" cy="342992"/>
          </a:xfrm>
          <a:prstGeom prst="rect">
            <a:avLst/>
          </a:prstGeom>
        </p:spPr>
        <p:txBody>
          <a:bodyPr vert="horz" lIns="91440" tIns="45720" rIns="91440" bIns="45720" rtlCol="0" anchor="t" anchorCtr="0"/>
          <a:lstStyle>
            <a:defPPr>
              <a:defRPr lang="en-US"/>
            </a:defPPr>
            <a:lvl1pPr marL="0" algn="l" defTabSz="457200" rtl="0" eaLnBrk="1" latinLnBrk="0" hangingPunct="1">
              <a:defRPr sz="18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3D27DB1B-11A7-46C2-9C64-C40026885CFA}" type="slidenum">
              <a:rPr lang="en-US" sz="1400" smtClean="0">
                <a:solidFill>
                  <a:srgbClr val="000000"/>
                </a:solidFill>
              </a:rPr>
              <a:pPr algn="r"/>
              <a:t>‹#›</a:t>
            </a:fld>
            <a:endParaRPr lang="en-US" sz="1400" dirty="0">
              <a:solidFill>
                <a:srgbClr val="000000"/>
              </a:solidFill>
            </a:endParaRPr>
          </a:p>
        </p:txBody>
      </p:sp>
      <p:sp>
        <p:nvSpPr>
          <p:cNvPr id="11" name="TextBox 10"/>
          <p:cNvSpPr txBox="1"/>
          <p:nvPr userDrawn="1"/>
        </p:nvSpPr>
        <p:spPr>
          <a:xfrm>
            <a:off x="-55039" y="6640583"/>
            <a:ext cx="2788407" cy="347472"/>
          </a:xfrm>
          <a:prstGeom prst="rect">
            <a:avLst/>
          </a:prstGeom>
          <a:noFill/>
        </p:spPr>
        <p:txBody>
          <a:bodyPr wrap="square" rtlCol="0">
            <a:noAutofit/>
          </a:bodyPr>
          <a:lstStyle/>
          <a:p>
            <a:r>
              <a:rPr lang="en-US" sz="1000" dirty="0">
                <a:solidFill>
                  <a:srgbClr val="000000"/>
                </a:solidFill>
              </a:rPr>
              <a:t>Republic Services Confidential</a:t>
            </a:r>
          </a:p>
        </p:txBody>
      </p:sp>
    </p:spTree>
    <p:extLst>
      <p:ext uri="{BB962C8B-B14F-4D97-AF65-F5344CB8AC3E}">
        <p14:creationId xmlns:p14="http://schemas.microsoft.com/office/powerpoint/2010/main" val="480899827"/>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nd Content_Half Plate_RESTURANT">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721" y="0"/>
            <a:ext cx="3880476" cy="6882692"/>
          </a:xfrm>
          <a:prstGeom prst="rect">
            <a:avLst/>
          </a:prstGeom>
        </p:spPr>
      </p:pic>
      <p:sp>
        <p:nvSpPr>
          <p:cNvPr id="7" name="Content Placeholder 2"/>
          <p:cNvSpPr>
            <a:spLocks noGrp="1"/>
          </p:cNvSpPr>
          <p:nvPr>
            <p:ph idx="14" hasCustomPrompt="1"/>
          </p:nvPr>
        </p:nvSpPr>
        <p:spPr>
          <a:xfrm>
            <a:off x="4814046" y="1568925"/>
            <a:ext cx="3652158" cy="3841052"/>
          </a:xfrm>
          <a:prstGeom prst="rect">
            <a:avLst/>
          </a:prstGeom>
        </p:spPr>
        <p:txBody>
          <a:bodyPr>
            <a:spAutoFit/>
          </a:bodyPr>
          <a:lstStyle>
            <a:lvl1pPr marL="0" indent="0" algn="just">
              <a:buNone/>
              <a:defRPr sz="1400">
                <a:solidFill>
                  <a:srgbClr val="000000"/>
                </a:solidFill>
              </a:defRPr>
            </a:lvl1pPr>
            <a:lvl2pPr>
              <a:defRPr sz="1500"/>
            </a:lvl2pPr>
            <a:lvl3pPr>
              <a:defRPr sz="1500"/>
            </a:lvl3pPr>
            <a:lvl4pPr>
              <a:defRPr sz="1500"/>
            </a:lvl4pPr>
            <a:lvl5pPr>
              <a:defRPr sz="1500"/>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delenit</a:t>
            </a:r>
            <a:r>
              <a:rPr lang="en-US" dirty="0"/>
              <a:t> </a:t>
            </a:r>
            <a:r>
              <a:rPr lang="en-US" dirty="0" err="1"/>
              <a:t>augue</a:t>
            </a:r>
            <a:r>
              <a:rPr lang="en-US" dirty="0"/>
              <a:t> </a:t>
            </a:r>
            <a:r>
              <a:rPr lang="en-US" dirty="0" err="1"/>
              <a:t>duis</a:t>
            </a:r>
            <a:r>
              <a:rPr lang="en-US" dirty="0"/>
              <a:t> </a:t>
            </a:r>
            <a:r>
              <a:rPr lang="en-US" dirty="0" err="1"/>
              <a:t>dolore</a:t>
            </a:r>
            <a:r>
              <a:rPr lang="en-US" dirty="0"/>
              <a:t>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Nam liber </a:t>
            </a:r>
            <a:r>
              <a:rPr lang="en-US" dirty="0" err="1"/>
              <a:t>tempor</a:t>
            </a:r>
            <a:r>
              <a:rPr lang="en-US" dirty="0"/>
              <a:t> cum </a:t>
            </a:r>
            <a:r>
              <a:rPr lang="en-US" dirty="0" err="1"/>
              <a:t>soluta</a:t>
            </a:r>
            <a:r>
              <a:rPr lang="en-US" dirty="0"/>
              <a:t> </a:t>
            </a:r>
            <a:r>
              <a:rPr lang="en-US" dirty="0" err="1"/>
              <a:t>nobis</a:t>
            </a:r>
            <a:r>
              <a:rPr lang="en-US" dirty="0"/>
              <a:t> </a:t>
            </a:r>
            <a:r>
              <a:rPr lang="en-US" dirty="0" err="1"/>
              <a:t>eleifend</a:t>
            </a:r>
            <a:r>
              <a:rPr lang="en-US" dirty="0"/>
              <a:t> option </a:t>
            </a:r>
            <a:r>
              <a:rPr lang="en-US" dirty="0" err="1"/>
              <a:t>congue</a:t>
            </a:r>
            <a:r>
              <a:rPr lang="en-US" dirty="0"/>
              <a:t> </a:t>
            </a:r>
            <a:r>
              <a:rPr lang="en-US" dirty="0" err="1"/>
              <a:t>nihil</a:t>
            </a:r>
            <a:r>
              <a:rPr lang="en-US" dirty="0"/>
              <a:t> </a:t>
            </a:r>
            <a:r>
              <a:rPr lang="en-US" dirty="0" err="1"/>
              <a:t>imperdiet</a:t>
            </a:r>
            <a:r>
              <a:rPr lang="en-US" dirty="0"/>
              <a:t> doming id quod </a:t>
            </a:r>
            <a:r>
              <a:rPr lang="en-US" dirty="0" err="1"/>
              <a:t>mazim</a:t>
            </a:r>
            <a:r>
              <a:rPr lang="en-US" dirty="0"/>
              <a:t> </a:t>
            </a:r>
            <a:r>
              <a:rPr lang="en-US" dirty="0" err="1"/>
              <a:t>placerat</a:t>
            </a:r>
            <a:r>
              <a:rPr lang="en-US" dirty="0"/>
              <a:t> facer.</a:t>
            </a:r>
          </a:p>
          <a:p>
            <a:pPr lvl="0"/>
            <a:endParaRPr lang="en-US" dirty="0"/>
          </a:p>
          <a:p>
            <a:pPr lvl="0"/>
            <a:r>
              <a:rPr lang="en-US" dirty="0" err="1"/>
              <a:t>Possim</a:t>
            </a:r>
            <a:r>
              <a:rPr lang="en-US" dirty="0"/>
              <a:t> </a:t>
            </a:r>
            <a:r>
              <a:rPr lang="en-US" dirty="0" err="1"/>
              <a:t>assum</a:t>
            </a:r>
            <a:r>
              <a:rPr lang="en-US" dirty="0"/>
              <a:t>. </a:t>
            </a:r>
            <a:r>
              <a:rPr lang="en-US" dirty="0" err="1"/>
              <a:t>Typi</a:t>
            </a:r>
            <a:r>
              <a:rPr lang="en-US" dirty="0"/>
              <a:t> non </a:t>
            </a:r>
            <a:r>
              <a:rPr lang="en-US" dirty="0" err="1"/>
              <a:t>habent</a:t>
            </a:r>
            <a:r>
              <a:rPr lang="en-US" dirty="0"/>
              <a:t> </a:t>
            </a:r>
            <a:r>
              <a:rPr lang="en-US" dirty="0" err="1"/>
              <a:t>claritatem</a:t>
            </a:r>
            <a:r>
              <a:rPr lang="en-US" dirty="0"/>
              <a:t> </a:t>
            </a:r>
            <a:r>
              <a:rPr lang="en-US" dirty="0" err="1"/>
              <a:t>insitam</a:t>
            </a:r>
            <a:r>
              <a:rPr lang="en-US" dirty="0"/>
              <a:t>; </a:t>
            </a:r>
            <a:r>
              <a:rPr lang="en-US" dirty="0" err="1"/>
              <a:t>est</a:t>
            </a:r>
            <a:r>
              <a:rPr lang="en-US" dirty="0"/>
              <a:t> </a:t>
            </a:r>
            <a:r>
              <a:rPr lang="en-US" dirty="0" err="1"/>
              <a:t>usus</a:t>
            </a:r>
            <a:r>
              <a:rPr lang="en-US" dirty="0"/>
              <a:t> </a:t>
            </a:r>
            <a:r>
              <a:rPr lang="en-US" dirty="0" err="1"/>
              <a:t>legentis</a:t>
            </a:r>
            <a:r>
              <a:rPr lang="en-US" dirty="0"/>
              <a:t> in </a:t>
            </a:r>
            <a:r>
              <a:rPr lang="en-US" dirty="0" err="1"/>
              <a:t>iis</a:t>
            </a:r>
            <a:r>
              <a:rPr lang="en-US" dirty="0"/>
              <a:t> qui </a:t>
            </a:r>
            <a:r>
              <a:rPr lang="en-US" dirty="0" err="1"/>
              <a:t>facit</a:t>
            </a:r>
            <a:r>
              <a:rPr lang="en-US" dirty="0"/>
              <a:t> </a:t>
            </a:r>
            <a:r>
              <a:rPr lang="en-US" dirty="0" err="1"/>
              <a:t>eorum</a:t>
            </a:r>
            <a:r>
              <a:rPr lang="en-US" dirty="0"/>
              <a:t> </a:t>
            </a:r>
            <a:r>
              <a:rPr lang="en-US" dirty="0" err="1"/>
              <a:t>claritatem</a:t>
            </a:r>
            <a:r>
              <a:rPr lang="en-US" dirty="0"/>
              <a:t>. </a:t>
            </a:r>
            <a:r>
              <a:rPr lang="en-US" dirty="0" err="1"/>
              <a:t>Investigationes</a:t>
            </a:r>
            <a:r>
              <a:rPr lang="en-US" dirty="0"/>
              <a:t> </a:t>
            </a:r>
            <a:r>
              <a:rPr lang="en-US" dirty="0" err="1"/>
              <a:t>demonstraverunt</a:t>
            </a:r>
            <a:r>
              <a:rPr lang="en-US" dirty="0"/>
              <a:t> </a:t>
            </a:r>
            <a:r>
              <a:rPr lang="en-US" dirty="0" err="1"/>
              <a:t>lectores</a:t>
            </a:r>
            <a:r>
              <a:rPr lang="en-US" dirty="0"/>
              <a:t> </a:t>
            </a:r>
            <a:r>
              <a:rPr lang="en-US" dirty="0" err="1"/>
              <a:t>legere</a:t>
            </a:r>
            <a:r>
              <a:rPr lang="en-US" dirty="0"/>
              <a:t> me </a:t>
            </a:r>
            <a:r>
              <a:rPr lang="en-US" dirty="0" err="1"/>
              <a:t>lius</a:t>
            </a:r>
            <a:r>
              <a:rPr lang="en-US" dirty="0"/>
              <a:t> quod ii </a:t>
            </a:r>
            <a:r>
              <a:rPr lang="en-US" dirty="0" err="1"/>
              <a:t>legunt</a:t>
            </a:r>
            <a:r>
              <a:rPr lang="en-US" dirty="0"/>
              <a:t> </a:t>
            </a:r>
            <a:r>
              <a:rPr lang="en-US" dirty="0" err="1"/>
              <a:t>saepius</a:t>
            </a:r>
            <a:r>
              <a:rPr lang="en-US" dirty="0"/>
              <a:t>. </a:t>
            </a:r>
            <a:r>
              <a:rPr lang="en-US" dirty="0" err="1"/>
              <a:t>Claritas</a:t>
            </a:r>
            <a:r>
              <a:rPr lang="en-US" dirty="0"/>
              <a:t> </a:t>
            </a:r>
            <a:r>
              <a:rPr lang="en-US" dirty="0" err="1"/>
              <a:t>est</a:t>
            </a:r>
            <a:r>
              <a:rPr lang="en-US" dirty="0"/>
              <a:t> </a:t>
            </a:r>
            <a:r>
              <a:rPr lang="en-US" dirty="0" err="1"/>
              <a:t>etiam</a:t>
            </a:r>
            <a:r>
              <a:rPr lang="en-US" dirty="0"/>
              <a:t> </a:t>
            </a:r>
            <a:r>
              <a:rPr lang="en-US" dirty="0" err="1"/>
              <a:t>processus</a:t>
            </a:r>
            <a:r>
              <a:rPr lang="en-US" dirty="0"/>
              <a:t> </a:t>
            </a:r>
            <a:r>
              <a:rPr lang="en-US" dirty="0" err="1"/>
              <a:t>dynamicus</a:t>
            </a:r>
            <a:r>
              <a:rPr lang="en-US" dirty="0"/>
              <a:t>, qui sequitur </a:t>
            </a:r>
            <a:r>
              <a:rPr lang="en-US" dirty="0" err="1"/>
              <a:t>mutationem</a:t>
            </a:r>
            <a:r>
              <a:rPr lang="en-US" dirty="0"/>
              <a:t> </a:t>
            </a:r>
            <a:r>
              <a:rPr lang="en-US" dirty="0" err="1"/>
              <a:t>consuetudium</a:t>
            </a:r>
            <a:r>
              <a:rPr lang="en-US" dirty="0"/>
              <a:t> </a:t>
            </a:r>
            <a:r>
              <a:rPr lang="en-US" dirty="0" err="1"/>
              <a:t>lectorum</a:t>
            </a:r>
            <a:r>
              <a:rPr lang="en-US" dirty="0"/>
              <a:t>. </a:t>
            </a:r>
            <a:r>
              <a:rPr lang="en-US" dirty="0" err="1"/>
              <a:t>Mirum</a:t>
            </a:r>
            <a:r>
              <a:rPr lang="en-US" dirty="0"/>
              <a:t> </a:t>
            </a:r>
            <a:r>
              <a:rPr lang="en-US" dirty="0" err="1"/>
              <a:t>est</a:t>
            </a:r>
            <a:r>
              <a:rPr lang="en-US" dirty="0"/>
              <a:t> </a:t>
            </a:r>
            <a:r>
              <a:rPr lang="en-US" dirty="0" err="1"/>
              <a:t>notare</a:t>
            </a:r>
            <a:r>
              <a:rPr lang="en-US" dirty="0"/>
              <a:t> quam </a:t>
            </a:r>
            <a:r>
              <a:rPr lang="en-US" dirty="0" err="1"/>
              <a:t>littera</a:t>
            </a:r>
            <a:r>
              <a:rPr lang="en-US" dirty="0"/>
              <a:t> </a:t>
            </a:r>
            <a:r>
              <a:rPr lang="en-US" dirty="0" err="1"/>
              <a:t>gothica</a:t>
            </a:r>
            <a:r>
              <a:rPr lang="en-US" dirty="0"/>
              <a:t>, quam </a:t>
            </a:r>
            <a:r>
              <a:rPr lang="en-US" dirty="0" err="1"/>
              <a:t>nunc</a:t>
            </a:r>
            <a:endParaRPr lang="en-US" dirty="0"/>
          </a:p>
        </p:txBody>
      </p:sp>
      <p:sp>
        <p:nvSpPr>
          <p:cNvPr id="8" name="Title 1"/>
          <p:cNvSpPr>
            <a:spLocks noGrp="1"/>
          </p:cNvSpPr>
          <p:nvPr>
            <p:ph type="title" hasCustomPrompt="1"/>
          </p:nvPr>
        </p:nvSpPr>
        <p:spPr>
          <a:xfrm>
            <a:off x="4814046" y="983284"/>
            <a:ext cx="3657600" cy="523220"/>
          </a:xfrm>
          <a:prstGeom prst="rect">
            <a:avLst/>
          </a:prstGeom>
        </p:spPr>
        <p:txBody>
          <a:bodyPr anchor="b" anchorCtr="0">
            <a:spAutoFit/>
          </a:bodyPr>
          <a:lstStyle>
            <a:lvl1pPr>
              <a:defRPr sz="2800" baseline="0"/>
            </a:lvl1pPr>
          </a:lstStyle>
          <a:p>
            <a:r>
              <a:rPr lang="en-US" dirty="0"/>
              <a:t>Headline Here</a:t>
            </a:r>
          </a:p>
        </p:txBody>
      </p:sp>
      <p:sp>
        <p:nvSpPr>
          <p:cNvPr id="9" name="Slide Number Placeholder 5"/>
          <p:cNvSpPr txBox="1">
            <a:spLocks/>
          </p:cNvSpPr>
          <p:nvPr userDrawn="1"/>
        </p:nvSpPr>
        <p:spPr>
          <a:xfrm>
            <a:off x="8357401" y="6315757"/>
            <a:ext cx="844591" cy="342992"/>
          </a:xfrm>
          <a:prstGeom prst="rect">
            <a:avLst/>
          </a:prstGeom>
        </p:spPr>
        <p:txBody>
          <a:bodyPr vert="horz" lIns="91440" tIns="45720" rIns="91440" bIns="45720" rtlCol="0" anchor="t" anchorCtr="0"/>
          <a:lstStyle>
            <a:defPPr>
              <a:defRPr lang="en-US"/>
            </a:defPPr>
            <a:lvl1pPr marL="0" algn="l" defTabSz="457200" rtl="0" eaLnBrk="1" latinLnBrk="0" hangingPunct="1">
              <a:defRPr sz="18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3D27DB1B-11A7-46C2-9C64-C40026885CFA}" type="slidenum">
              <a:rPr lang="en-US" sz="1400" smtClean="0">
                <a:solidFill>
                  <a:srgbClr val="000000"/>
                </a:solidFill>
              </a:rPr>
              <a:pPr algn="r"/>
              <a:t>‹#›</a:t>
            </a:fld>
            <a:endParaRPr lang="en-US" sz="1400" dirty="0">
              <a:solidFill>
                <a:srgbClr val="000000"/>
              </a:solidFill>
            </a:endParaRPr>
          </a:p>
        </p:txBody>
      </p:sp>
      <p:sp>
        <p:nvSpPr>
          <p:cNvPr id="11" name="TextBox 10"/>
          <p:cNvSpPr txBox="1"/>
          <p:nvPr userDrawn="1"/>
        </p:nvSpPr>
        <p:spPr>
          <a:xfrm>
            <a:off x="-55039" y="6640583"/>
            <a:ext cx="2788407" cy="347472"/>
          </a:xfrm>
          <a:prstGeom prst="rect">
            <a:avLst/>
          </a:prstGeom>
          <a:noFill/>
        </p:spPr>
        <p:txBody>
          <a:bodyPr wrap="square" rtlCol="0">
            <a:noAutofit/>
          </a:bodyPr>
          <a:lstStyle/>
          <a:p>
            <a:r>
              <a:rPr lang="en-US" sz="1000" dirty="0">
                <a:solidFill>
                  <a:srgbClr val="000000"/>
                </a:solidFill>
              </a:rPr>
              <a:t>Republic Services Confidential</a:t>
            </a:r>
          </a:p>
        </p:txBody>
      </p:sp>
    </p:spTree>
    <p:extLst>
      <p:ext uri="{BB962C8B-B14F-4D97-AF65-F5344CB8AC3E}">
        <p14:creationId xmlns:p14="http://schemas.microsoft.com/office/powerpoint/2010/main" val="264003886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7280" y="1230067"/>
            <a:ext cx="6948714" cy="523220"/>
          </a:xfrm>
          <a:prstGeom prst="rect">
            <a:avLst/>
          </a:prstGeom>
        </p:spPr>
        <p:txBody>
          <a:bodyPr>
            <a:spAutoFit/>
          </a:bodyPr>
          <a:lstStyle>
            <a:lvl1pPr>
              <a:defRPr sz="2800">
                <a:solidFill>
                  <a:schemeClr val="accent1"/>
                </a:solidFill>
              </a:defRPr>
            </a:lvl1pPr>
          </a:lstStyle>
          <a:p>
            <a:r>
              <a:rPr lang="en-US" dirty="0"/>
              <a:t>Table of Contents</a:t>
            </a:r>
          </a:p>
        </p:txBody>
      </p:sp>
      <p:sp>
        <p:nvSpPr>
          <p:cNvPr id="9" name="Content Placeholder 2"/>
          <p:cNvSpPr>
            <a:spLocks noGrp="1"/>
          </p:cNvSpPr>
          <p:nvPr>
            <p:ph sz="half" idx="1" hasCustomPrompt="1"/>
          </p:nvPr>
        </p:nvSpPr>
        <p:spPr>
          <a:xfrm>
            <a:off x="1097280" y="2440214"/>
            <a:ext cx="6948714" cy="2246769"/>
          </a:xfrm>
          <a:prstGeom prst="rect">
            <a:avLst/>
          </a:prstGeom>
        </p:spPr>
        <p:txBody>
          <a:bodyPr>
            <a:spAutoFit/>
          </a:bodyPr>
          <a:lstStyle>
            <a:lvl1pPr marL="0" indent="0">
              <a:buNone/>
              <a:defRPr sz="2000">
                <a:solidFill>
                  <a:srgbClr val="000000"/>
                </a:solidFill>
              </a:defRPr>
            </a:lvl1pPr>
            <a:lvl2pPr marL="457200" indent="0">
              <a:buNone/>
              <a:defRPr sz="2000"/>
            </a:lvl2pPr>
            <a:lvl3pPr marL="914400" indent="0">
              <a:buNone/>
              <a:defRPr sz="2000"/>
            </a:lvl3pPr>
            <a:lvl4pPr marL="1371600" indent="0">
              <a:buNone/>
              <a:defRPr sz="2000"/>
            </a:lvl4pPr>
            <a:lvl5pPr marL="1828800" indent="0">
              <a:buNone/>
              <a:defRPr sz="2000"/>
            </a:lvl5pPr>
            <a:lvl6pPr>
              <a:defRPr sz="2000">
                <a:latin typeface="Verdana" panose="020B0604030504040204" pitchFamily="34" charset="0"/>
                <a:ea typeface="Verdana" panose="020B0604030504040204" pitchFamily="34" charset="0"/>
                <a:cs typeface="Verdana" panose="020B0604030504040204" pitchFamily="34" charset="0"/>
              </a:defRPr>
            </a:lvl6pPr>
            <a:lvl7pPr>
              <a:defRPr sz="2000">
                <a:latin typeface="Verdana" panose="020B0604030504040204" pitchFamily="34" charset="0"/>
                <a:ea typeface="Verdana" panose="020B0604030504040204" pitchFamily="34" charset="0"/>
                <a:cs typeface="Verdana" panose="020B0604030504040204" pitchFamily="34" charset="0"/>
              </a:defRPr>
            </a:lvl7pPr>
            <a:lvl8pPr>
              <a:defRPr sz="2000">
                <a:latin typeface="Verdana" panose="020B0604030504040204" pitchFamily="34" charset="0"/>
                <a:ea typeface="Verdana" panose="020B0604030504040204" pitchFamily="34" charset="0"/>
                <a:cs typeface="Verdana" panose="020B0604030504040204" pitchFamily="34" charset="0"/>
              </a:defRPr>
            </a:lvl8pPr>
            <a:lvl9pPr>
              <a:defRPr sz="2000">
                <a:latin typeface="Verdana" panose="020B0604030504040204" pitchFamily="34" charset="0"/>
                <a:ea typeface="Verdana" panose="020B0604030504040204" pitchFamily="34" charset="0"/>
                <a:cs typeface="Verdana" panose="020B0604030504040204" pitchFamily="34" charset="0"/>
              </a:defRPr>
            </a:lvl9pPr>
          </a:lstStyle>
          <a:p>
            <a:pPr lvl="0"/>
            <a:r>
              <a:rPr lang="en-US" dirty="0"/>
              <a:t>Section Name							02</a:t>
            </a:r>
          </a:p>
          <a:p>
            <a:pPr lvl="0"/>
            <a:r>
              <a:rPr lang="en-US" dirty="0"/>
              <a:t>Longer Section Name					05</a:t>
            </a:r>
          </a:p>
          <a:p>
            <a:pPr lvl="0"/>
            <a:r>
              <a:rPr lang="en-US" dirty="0"/>
              <a:t>Section Name							07</a:t>
            </a:r>
          </a:p>
          <a:p>
            <a:pPr lvl="0"/>
            <a:r>
              <a:rPr lang="en-US" dirty="0"/>
              <a:t>Even Longer Section Name			12</a:t>
            </a:r>
          </a:p>
          <a:p>
            <a:pPr lvl="0"/>
            <a:r>
              <a:rPr lang="en-US" dirty="0"/>
              <a:t>Longer Section Name					13</a:t>
            </a:r>
          </a:p>
          <a:p>
            <a:pPr lvl="0"/>
            <a:r>
              <a:rPr lang="en-US" dirty="0"/>
              <a:t>Section Name							16</a:t>
            </a:r>
          </a:p>
        </p:txBody>
      </p:sp>
      <p:grpSp>
        <p:nvGrpSpPr>
          <p:cNvPr id="10" name="Group 28"/>
          <p:cNvGrpSpPr>
            <a:grpSpLocks noChangeAspect="1"/>
          </p:cNvGrpSpPr>
          <p:nvPr userDrawn="1"/>
        </p:nvGrpSpPr>
        <p:grpSpPr bwMode="auto">
          <a:xfrm>
            <a:off x="3100388" y="6584950"/>
            <a:ext cx="6062662" cy="280988"/>
            <a:chOff x="1953" y="4148"/>
            <a:chExt cx="3819" cy="177"/>
          </a:xfrm>
        </p:grpSpPr>
        <p:sp>
          <p:nvSpPr>
            <p:cNvPr id="12" name="AutoShape 27"/>
            <p:cNvSpPr>
              <a:spLocks noChangeAspect="1" noChangeArrowheads="1" noTextEdit="1"/>
            </p:cNvSpPr>
            <p:nvPr userDrawn="1"/>
          </p:nvSpPr>
          <p:spPr bwMode="auto">
            <a:xfrm>
              <a:off x="1953" y="4148"/>
              <a:ext cx="3819"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9"/>
            <p:cNvSpPr>
              <a:spLocks/>
            </p:cNvSpPr>
            <p:nvPr userDrawn="1"/>
          </p:nvSpPr>
          <p:spPr bwMode="auto">
            <a:xfrm>
              <a:off x="3600" y="4148"/>
              <a:ext cx="2170" cy="89"/>
            </a:xfrm>
            <a:custGeom>
              <a:avLst/>
              <a:gdLst>
                <a:gd name="T0" fmla="*/ 21 w 917"/>
                <a:gd name="T1" fmla="*/ 0 h 36"/>
                <a:gd name="T2" fmla="*/ 9 w 917"/>
                <a:gd name="T3" fmla="*/ 5 h 36"/>
                <a:gd name="T4" fmla="*/ 5 w 917"/>
                <a:gd name="T5" fmla="*/ 14 h 36"/>
                <a:gd name="T6" fmla="*/ 0 w 917"/>
                <a:gd name="T7" fmla="*/ 36 h 36"/>
                <a:gd name="T8" fmla="*/ 917 w 917"/>
                <a:gd name="T9" fmla="*/ 36 h 36"/>
                <a:gd name="T10" fmla="*/ 917 w 917"/>
                <a:gd name="T11" fmla="*/ 0 h 36"/>
                <a:gd name="T12" fmla="*/ 21 w 917"/>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917" h="36">
                  <a:moveTo>
                    <a:pt x="21" y="0"/>
                  </a:moveTo>
                  <a:cubicBezTo>
                    <a:pt x="15" y="0"/>
                    <a:pt x="11" y="2"/>
                    <a:pt x="9" y="5"/>
                  </a:cubicBezTo>
                  <a:cubicBezTo>
                    <a:pt x="7" y="7"/>
                    <a:pt x="6" y="10"/>
                    <a:pt x="5" y="14"/>
                  </a:cubicBezTo>
                  <a:cubicBezTo>
                    <a:pt x="0" y="36"/>
                    <a:pt x="0" y="36"/>
                    <a:pt x="0" y="36"/>
                  </a:cubicBezTo>
                  <a:cubicBezTo>
                    <a:pt x="917" y="36"/>
                    <a:pt x="917" y="36"/>
                    <a:pt x="917" y="36"/>
                  </a:cubicBezTo>
                  <a:cubicBezTo>
                    <a:pt x="917" y="0"/>
                    <a:pt x="917" y="0"/>
                    <a:pt x="917" y="0"/>
                  </a:cubicBezTo>
                  <a:lnTo>
                    <a:pt x="2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30"/>
            <p:cNvSpPr>
              <a:spLocks/>
            </p:cNvSpPr>
            <p:nvPr userDrawn="1"/>
          </p:nvSpPr>
          <p:spPr bwMode="auto">
            <a:xfrm>
              <a:off x="1951" y="4237"/>
              <a:ext cx="3819" cy="91"/>
            </a:xfrm>
            <a:custGeom>
              <a:avLst/>
              <a:gdLst>
                <a:gd name="T0" fmla="*/ 21 w 1614"/>
                <a:gd name="T1" fmla="*/ 0 h 37"/>
                <a:gd name="T2" fmla="*/ 9 w 1614"/>
                <a:gd name="T3" fmla="*/ 5 h 37"/>
                <a:gd name="T4" fmla="*/ 5 w 1614"/>
                <a:gd name="T5" fmla="*/ 14 h 37"/>
                <a:gd name="T6" fmla="*/ 0 w 1614"/>
                <a:gd name="T7" fmla="*/ 37 h 37"/>
                <a:gd name="T8" fmla="*/ 1614 w 1614"/>
                <a:gd name="T9" fmla="*/ 37 h 37"/>
                <a:gd name="T10" fmla="*/ 1614 w 1614"/>
                <a:gd name="T11" fmla="*/ 0 h 37"/>
                <a:gd name="T12" fmla="*/ 21 w 1614"/>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614" h="37">
                  <a:moveTo>
                    <a:pt x="21" y="0"/>
                  </a:moveTo>
                  <a:cubicBezTo>
                    <a:pt x="15" y="0"/>
                    <a:pt x="11" y="3"/>
                    <a:pt x="9" y="5"/>
                  </a:cubicBezTo>
                  <a:cubicBezTo>
                    <a:pt x="7" y="7"/>
                    <a:pt x="6" y="11"/>
                    <a:pt x="5" y="14"/>
                  </a:cubicBezTo>
                  <a:cubicBezTo>
                    <a:pt x="0" y="37"/>
                    <a:pt x="0" y="37"/>
                    <a:pt x="0" y="37"/>
                  </a:cubicBezTo>
                  <a:cubicBezTo>
                    <a:pt x="1614" y="37"/>
                    <a:pt x="1614" y="37"/>
                    <a:pt x="1614" y="37"/>
                  </a:cubicBezTo>
                  <a:cubicBezTo>
                    <a:pt x="1614" y="0"/>
                    <a:pt x="1614" y="0"/>
                    <a:pt x="1614" y="0"/>
                  </a:cubicBezTo>
                  <a:lnTo>
                    <a:pt x="2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Slide Number Placeholder 5"/>
          <p:cNvSpPr txBox="1">
            <a:spLocks/>
          </p:cNvSpPr>
          <p:nvPr userDrawn="1"/>
        </p:nvSpPr>
        <p:spPr>
          <a:xfrm>
            <a:off x="8357401" y="6315757"/>
            <a:ext cx="844591" cy="342992"/>
          </a:xfrm>
          <a:prstGeom prst="rect">
            <a:avLst/>
          </a:prstGeom>
        </p:spPr>
        <p:txBody>
          <a:bodyPr vert="horz" lIns="91440" tIns="45720" rIns="91440" bIns="45720" rtlCol="0" anchor="t" anchorCtr="0"/>
          <a:lstStyle>
            <a:defPPr>
              <a:defRPr lang="en-US"/>
            </a:defPPr>
            <a:lvl1pPr marL="0" algn="l" defTabSz="457200" rtl="0" eaLnBrk="1" latinLnBrk="0" hangingPunct="1">
              <a:defRPr sz="18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3D27DB1B-11A7-46C2-9C64-C40026885CFA}" type="slidenum">
              <a:rPr lang="en-US" sz="1400" smtClean="0">
                <a:solidFill>
                  <a:srgbClr val="000000"/>
                </a:solidFill>
              </a:rPr>
              <a:pPr algn="r"/>
              <a:t>‹#›</a:t>
            </a:fld>
            <a:endParaRPr lang="en-US" sz="1400" dirty="0">
              <a:solidFill>
                <a:srgbClr val="000000"/>
              </a:solidFill>
            </a:endParaRPr>
          </a:p>
        </p:txBody>
      </p:sp>
      <p:sp>
        <p:nvSpPr>
          <p:cNvPr id="11" name="TextBox 10"/>
          <p:cNvSpPr txBox="1"/>
          <p:nvPr userDrawn="1"/>
        </p:nvSpPr>
        <p:spPr>
          <a:xfrm>
            <a:off x="-55039" y="6640583"/>
            <a:ext cx="2788407" cy="347472"/>
          </a:xfrm>
          <a:prstGeom prst="rect">
            <a:avLst/>
          </a:prstGeom>
          <a:noFill/>
        </p:spPr>
        <p:txBody>
          <a:bodyPr wrap="square" rtlCol="0">
            <a:noAutofit/>
          </a:bodyPr>
          <a:lstStyle/>
          <a:p>
            <a:r>
              <a:rPr lang="en-US" sz="1000" dirty="0">
                <a:solidFill>
                  <a:srgbClr val="000000"/>
                </a:solidFill>
              </a:rPr>
              <a:t>Republic Services Confidential</a:t>
            </a:r>
          </a:p>
        </p:txBody>
      </p:sp>
    </p:spTree>
    <p:extLst>
      <p:ext uri="{BB962C8B-B14F-4D97-AF65-F5344CB8AC3E}">
        <p14:creationId xmlns:p14="http://schemas.microsoft.com/office/powerpoint/2010/main" val="2142357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w Subheadline">
    <p:spTree>
      <p:nvGrpSpPr>
        <p:cNvPr id="1" name=""/>
        <p:cNvGrpSpPr/>
        <p:nvPr/>
      </p:nvGrpSpPr>
      <p:grpSpPr>
        <a:xfrm>
          <a:off x="0" y="0"/>
          <a:ext cx="0" cy="0"/>
          <a:chOff x="0" y="0"/>
          <a:chExt cx="0" cy="0"/>
        </a:xfrm>
      </p:grpSpPr>
      <p:sp>
        <p:nvSpPr>
          <p:cNvPr id="11" name="Text Placeholder 2"/>
          <p:cNvSpPr>
            <a:spLocks noGrp="1"/>
          </p:cNvSpPr>
          <p:nvPr>
            <p:ph idx="1"/>
          </p:nvPr>
        </p:nvSpPr>
        <p:spPr>
          <a:xfrm>
            <a:off x="676586" y="1463010"/>
            <a:ext cx="7772400" cy="2591479"/>
          </a:xfrm>
          <a:prstGeom prst="rect">
            <a:avLst/>
          </a:prstGeom>
        </p:spPr>
        <p:txBody>
          <a:bodyPr vert="horz" lIns="91440" tIns="45720" rIns="91440" bIns="4572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6"/>
          <p:cNvSpPr>
            <a:spLocks noGrp="1"/>
          </p:cNvSpPr>
          <p:nvPr>
            <p:ph type="body" sz="quarter" idx="17" hasCustomPrompt="1"/>
          </p:nvPr>
        </p:nvSpPr>
        <p:spPr>
          <a:xfrm>
            <a:off x="676586" y="887574"/>
            <a:ext cx="7772400" cy="400110"/>
          </a:xfrm>
          <a:prstGeom prst="rect">
            <a:avLst/>
          </a:prstGeom>
        </p:spPr>
        <p:txBody>
          <a:bodyPr anchor="t" anchorCtr="0">
            <a:spAutoFit/>
          </a:bodyPr>
          <a:lstStyle>
            <a:lvl1pPr marL="0" indent="0">
              <a:buFontTx/>
              <a:buNone/>
              <a:defRPr sz="2000" baseline="0">
                <a:solidFill>
                  <a:schemeClr val="accent1"/>
                </a:solidFill>
              </a:defRPr>
            </a:lvl1pPr>
            <a:lvl2pPr marL="457200" indent="0">
              <a:buFontTx/>
              <a:buNone/>
              <a:defRPr>
                <a:solidFill>
                  <a:schemeClr val="accent1"/>
                </a:solidFill>
              </a:defRPr>
            </a:lvl2pPr>
            <a:lvl3pPr marL="914400" indent="0">
              <a:buFontTx/>
              <a:buNone/>
              <a:defRPr>
                <a:solidFill>
                  <a:schemeClr val="accent1"/>
                </a:solidFill>
              </a:defRPr>
            </a:lvl3pPr>
            <a:lvl4pPr marL="1371600" indent="0">
              <a:buFontTx/>
              <a:buNone/>
              <a:defRPr>
                <a:solidFill>
                  <a:schemeClr val="accent1"/>
                </a:solidFill>
              </a:defRPr>
            </a:lvl4pPr>
            <a:lvl5pPr marL="1828800" indent="0">
              <a:buFontTx/>
              <a:buNone/>
              <a:defRPr>
                <a:solidFill>
                  <a:schemeClr val="accent1"/>
                </a:solidFill>
              </a:defRPr>
            </a:lvl5pPr>
          </a:lstStyle>
          <a:p>
            <a:pPr lvl="0"/>
            <a:r>
              <a:rPr lang="en-US" dirty="0" err="1"/>
              <a:t>Subheadline</a:t>
            </a:r>
            <a:endParaRPr lang="en-US" dirty="0"/>
          </a:p>
        </p:txBody>
      </p:sp>
      <p:grpSp>
        <p:nvGrpSpPr>
          <p:cNvPr id="12" name="Group 28"/>
          <p:cNvGrpSpPr>
            <a:grpSpLocks noChangeAspect="1"/>
          </p:cNvGrpSpPr>
          <p:nvPr userDrawn="1"/>
        </p:nvGrpSpPr>
        <p:grpSpPr bwMode="auto">
          <a:xfrm>
            <a:off x="3100388" y="6584950"/>
            <a:ext cx="6062662" cy="280988"/>
            <a:chOff x="1953" y="4148"/>
            <a:chExt cx="3819" cy="177"/>
          </a:xfrm>
        </p:grpSpPr>
        <p:sp>
          <p:nvSpPr>
            <p:cNvPr id="16" name="AutoShape 27"/>
            <p:cNvSpPr>
              <a:spLocks noChangeAspect="1" noChangeArrowheads="1" noTextEdit="1"/>
            </p:cNvSpPr>
            <p:nvPr userDrawn="1"/>
          </p:nvSpPr>
          <p:spPr bwMode="auto">
            <a:xfrm>
              <a:off x="1953" y="4148"/>
              <a:ext cx="3819"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9"/>
            <p:cNvSpPr>
              <a:spLocks/>
            </p:cNvSpPr>
            <p:nvPr userDrawn="1"/>
          </p:nvSpPr>
          <p:spPr bwMode="auto">
            <a:xfrm>
              <a:off x="3600" y="4148"/>
              <a:ext cx="2170" cy="89"/>
            </a:xfrm>
            <a:custGeom>
              <a:avLst/>
              <a:gdLst>
                <a:gd name="T0" fmla="*/ 21 w 917"/>
                <a:gd name="T1" fmla="*/ 0 h 36"/>
                <a:gd name="T2" fmla="*/ 9 w 917"/>
                <a:gd name="T3" fmla="*/ 5 h 36"/>
                <a:gd name="T4" fmla="*/ 5 w 917"/>
                <a:gd name="T5" fmla="*/ 14 h 36"/>
                <a:gd name="T6" fmla="*/ 0 w 917"/>
                <a:gd name="T7" fmla="*/ 36 h 36"/>
                <a:gd name="T8" fmla="*/ 917 w 917"/>
                <a:gd name="T9" fmla="*/ 36 h 36"/>
                <a:gd name="T10" fmla="*/ 917 w 917"/>
                <a:gd name="T11" fmla="*/ 0 h 36"/>
                <a:gd name="T12" fmla="*/ 21 w 917"/>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917" h="36">
                  <a:moveTo>
                    <a:pt x="21" y="0"/>
                  </a:moveTo>
                  <a:cubicBezTo>
                    <a:pt x="15" y="0"/>
                    <a:pt x="11" y="2"/>
                    <a:pt x="9" y="5"/>
                  </a:cubicBezTo>
                  <a:cubicBezTo>
                    <a:pt x="7" y="7"/>
                    <a:pt x="6" y="10"/>
                    <a:pt x="5" y="14"/>
                  </a:cubicBezTo>
                  <a:cubicBezTo>
                    <a:pt x="0" y="36"/>
                    <a:pt x="0" y="36"/>
                    <a:pt x="0" y="36"/>
                  </a:cubicBezTo>
                  <a:cubicBezTo>
                    <a:pt x="917" y="36"/>
                    <a:pt x="917" y="36"/>
                    <a:pt x="917" y="36"/>
                  </a:cubicBezTo>
                  <a:cubicBezTo>
                    <a:pt x="917" y="0"/>
                    <a:pt x="917" y="0"/>
                    <a:pt x="917" y="0"/>
                  </a:cubicBezTo>
                  <a:lnTo>
                    <a:pt x="2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0"/>
            <p:cNvSpPr>
              <a:spLocks/>
            </p:cNvSpPr>
            <p:nvPr userDrawn="1"/>
          </p:nvSpPr>
          <p:spPr bwMode="auto">
            <a:xfrm>
              <a:off x="1951" y="4237"/>
              <a:ext cx="3819" cy="91"/>
            </a:xfrm>
            <a:custGeom>
              <a:avLst/>
              <a:gdLst>
                <a:gd name="T0" fmla="*/ 21 w 1614"/>
                <a:gd name="T1" fmla="*/ 0 h 37"/>
                <a:gd name="T2" fmla="*/ 9 w 1614"/>
                <a:gd name="T3" fmla="*/ 5 h 37"/>
                <a:gd name="T4" fmla="*/ 5 w 1614"/>
                <a:gd name="T5" fmla="*/ 14 h 37"/>
                <a:gd name="T6" fmla="*/ 0 w 1614"/>
                <a:gd name="T7" fmla="*/ 37 h 37"/>
                <a:gd name="T8" fmla="*/ 1614 w 1614"/>
                <a:gd name="T9" fmla="*/ 37 h 37"/>
                <a:gd name="T10" fmla="*/ 1614 w 1614"/>
                <a:gd name="T11" fmla="*/ 0 h 37"/>
                <a:gd name="T12" fmla="*/ 21 w 1614"/>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614" h="37">
                  <a:moveTo>
                    <a:pt x="21" y="0"/>
                  </a:moveTo>
                  <a:cubicBezTo>
                    <a:pt x="15" y="0"/>
                    <a:pt x="11" y="3"/>
                    <a:pt x="9" y="5"/>
                  </a:cubicBezTo>
                  <a:cubicBezTo>
                    <a:pt x="7" y="7"/>
                    <a:pt x="6" y="11"/>
                    <a:pt x="5" y="14"/>
                  </a:cubicBezTo>
                  <a:cubicBezTo>
                    <a:pt x="0" y="37"/>
                    <a:pt x="0" y="37"/>
                    <a:pt x="0" y="37"/>
                  </a:cubicBezTo>
                  <a:cubicBezTo>
                    <a:pt x="1614" y="37"/>
                    <a:pt x="1614" y="37"/>
                    <a:pt x="1614" y="37"/>
                  </a:cubicBezTo>
                  <a:cubicBezTo>
                    <a:pt x="1614" y="0"/>
                    <a:pt x="1614" y="0"/>
                    <a:pt x="1614" y="0"/>
                  </a:cubicBezTo>
                  <a:lnTo>
                    <a:pt x="2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Slide Number Placeholder 5"/>
          <p:cNvSpPr txBox="1">
            <a:spLocks/>
          </p:cNvSpPr>
          <p:nvPr userDrawn="1"/>
        </p:nvSpPr>
        <p:spPr>
          <a:xfrm>
            <a:off x="8357401" y="6315757"/>
            <a:ext cx="844591" cy="342992"/>
          </a:xfrm>
          <a:prstGeom prst="rect">
            <a:avLst/>
          </a:prstGeom>
        </p:spPr>
        <p:txBody>
          <a:bodyPr vert="horz" lIns="91440" tIns="45720" rIns="91440" bIns="45720" rtlCol="0" anchor="t" anchorCtr="0"/>
          <a:lstStyle>
            <a:defPPr>
              <a:defRPr lang="en-US"/>
            </a:defPPr>
            <a:lvl1pPr marL="0" algn="l" defTabSz="457200" rtl="0" eaLnBrk="1" latinLnBrk="0" hangingPunct="1">
              <a:defRPr sz="18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3D27DB1B-11A7-46C2-9C64-C40026885CFA}" type="slidenum">
              <a:rPr lang="en-US" sz="1400" smtClean="0">
                <a:solidFill>
                  <a:srgbClr val="000000"/>
                </a:solidFill>
              </a:rPr>
              <a:pPr algn="r"/>
              <a:t>‹#›</a:t>
            </a:fld>
            <a:endParaRPr lang="en-US" sz="1400" dirty="0">
              <a:solidFill>
                <a:srgbClr val="000000"/>
              </a:solidFill>
            </a:endParaRPr>
          </a:p>
        </p:txBody>
      </p:sp>
      <p:sp>
        <p:nvSpPr>
          <p:cNvPr id="15" name="TextBox 14"/>
          <p:cNvSpPr txBox="1"/>
          <p:nvPr userDrawn="1"/>
        </p:nvSpPr>
        <p:spPr>
          <a:xfrm>
            <a:off x="-55039" y="6640583"/>
            <a:ext cx="2788407" cy="347472"/>
          </a:xfrm>
          <a:prstGeom prst="rect">
            <a:avLst/>
          </a:prstGeom>
          <a:noFill/>
        </p:spPr>
        <p:txBody>
          <a:bodyPr wrap="square" rtlCol="0">
            <a:noAutofit/>
          </a:bodyPr>
          <a:lstStyle/>
          <a:p>
            <a:r>
              <a:rPr lang="en-US" sz="1000" dirty="0">
                <a:solidFill>
                  <a:srgbClr val="000000"/>
                </a:solidFill>
              </a:rPr>
              <a:t>Republic Services Confidential</a:t>
            </a:r>
          </a:p>
        </p:txBody>
      </p:sp>
      <p:sp>
        <p:nvSpPr>
          <p:cNvPr id="13" name="Title 1"/>
          <p:cNvSpPr>
            <a:spLocks noGrp="1"/>
          </p:cNvSpPr>
          <p:nvPr>
            <p:ph type="title"/>
          </p:nvPr>
        </p:nvSpPr>
        <p:spPr>
          <a:xfrm>
            <a:off x="676586" y="284028"/>
            <a:ext cx="7772400" cy="523220"/>
          </a:xfrm>
          <a:prstGeom prst="rect">
            <a:avLst/>
          </a:prstGeom>
        </p:spPr>
        <p:txBody>
          <a:bodyPr>
            <a:spAutoFit/>
          </a:bodyPr>
          <a:lstStyle>
            <a:lvl1pPr algn="l">
              <a:defRPr sz="28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195986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676586" y="284028"/>
            <a:ext cx="7772400" cy="523220"/>
          </a:xfrm>
          <a:prstGeom prst="rect">
            <a:avLst/>
          </a:prstGeom>
        </p:spPr>
        <p:txBody>
          <a:bodyPr>
            <a:spAutoFit/>
          </a:bodyPr>
          <a:lstStyle>
            <a:lvl1pPr algn="l">
              <a:defRPr sz="2800">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676586" y="968160"/>
            <a:ext cx="7772400" cy="4458863"/>
          </a:xfrm>
          <a:prstGeom prst="rect">
            <a:avLst/>
          </a:prstGeo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28"/>
          <p:cNvGrpSpPr>
            <a:grpSpLocks noChangeAspect="1"/>
          </p:cNvGrpSpPr>
          <p:nvPr userDrawn="1"/>
        </p:nvGrpSpPr>
        <p:grpSpPr bwMode="auto">
          <a:xfrm>
            <a:off x="3100388" y="6584950"/>
            <a:ext cx="6062662" cy="280988"/>
            <a:chOff x="1953" y="4148"/>
            <a:chExt cx="3819" cy="177"/>
          </a:xfrm>
        </p:grpSpPr>
        <p:sp>
          <p:nvSpPr>
            <p:cNvPr id="14" name="AutoShape 27"/>
            <p:cNvSpPr>
              <a:spLocks noChangeAspect="1" noChangeArrowheads="1" noTextEdit="1"/>
            </p:cNvSpPr>
            <p:nvPr userDrawn="1"/>
          </p:nvSpPr>
          <p:spPr bwMode="auto">
            <a:xfrm>
              <a:off x="1953" y="4148"/>
              <a:ext cx="3819"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9"/>
            <p:cNvSpPr>
              <a:spLocks/>
            </p:cNvSpPr>
            <p:nvPr userDrawn="1"/>
          </p:nvSpPr>
          <p:spPr bwMode="auto">
            <a:xfrm>
              <a:off x="3600" y="4148"/>
              <a:ext cx="2170" cy="89"/>
            </a:xfrm>
            <a:custGeom>
              <a:avLst/>
              <a:gdLst>
                <a:gd name="T0" fmla="*/ 21 w 917"/>
                <a:gd name="T1" fmla="*/ 0 h 36"/>
                <a:gd name="T2" fmla="*/ 9 w 917"/>
                <a:gd name="T3" fmla="*/ 5 h 36"/>
                <a:gd name="T4" fmla="*/ 5 w 917"/>
                <a:gd name="T5" fmla="*/ 14 h 36"/>
                <a:gd name="T6" fmla="*/ 0 w 917"/>
                <a:gd name="T7" fmla="*/ 36 h 36"/>
                <a:gd name="T8" fmla="*/ 917 w 917"/>
                <a:gd name="T9" fmla="*/ 36 h 36"/>
                <a:gd name="T10" fmla="*/ 917 w 917"/>
                <a:gd name="T11" fmla="*/ 0 h 36"/>
                <a:gd name="T12" fmla="*/ 21 w 917"/>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917" h="36">
                  <a:moveTo>
                    <a:pt x="21" y="0"/>
                  </a:moveTo>
                  <a:cubicBezTo>
                    <a:pt x="15" y="0"/>
                    <a:pt x="11" y="2"/>
                    <a:pt x="9" y="5"/>
                  </a:cubicBezTo>
                  <a:cubicBezTo>
                    <a:pt x="7" y="7"/>
                    <a:pt x="6" y="10"/>
                    <a:pt x="5" y="14"/>
                  </a:cubicBezTo>
                  <a:cubicBezTo>
                    <a:pt x="0" y="36"/>
                    <a:pt x="0" y="36"/>
                    <a:pt x="0" y="36"/>
                  </a:cubicBezTo>
                  <a:cubicBezTo>
                    <a:pt x="917" y="36"/>
                    <a:pt x="917" y="36"/>
                    <a:pt x="917" y="36"/>
                  </a:cubicBezTo>
                  <a:cubicBezTo>
                    <a:pt x="917" y="0"/>
                    <a:pt x="917" y="0"/>
                    <a:pt x="917" y="0"/>
                  </a:cubicBezTo>
                  <a:lnTo>
                    <a:pt x="2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30"/>
            <p:cNvSpPr>
              <a:spLocks/>
            </p:cNvSpPr>
            <p:nvPr userDrawn="1"/>
          </p:nvSpPr>
          <p:spPr bwMode="auto">
            <a:xfrm>
              <a:off x="1951" y="4237"/>
              <a:ext cx="3819" cy="91"/>
            </a:xfrm>
            <a:custGeom>
              <a:avLst/>
              <a:gdLst>
                <a:gd name="T0" fmla="*/ 21 w 1614"/>
                <a:gd name="T1" fmla="*/ 0 h 37"/>
                <a:gd name="T2" fmla="*/ 9 w 1614"/>
                <a:gd name="T3" fmla="*/ 5 h 37"/>
                <a:gd name="T4" fmla="*/ 5 w 1614"/>
                <a:gd name="T5" fmla="*/ 14 h 37"/>
                <a:gd name="T6" fmla="*/ 0 w 1614"/>
                <a:gd name="T7" fmla="*/ 37 h 37"/>
                <a:gd name="T8" fmla="*/ 1614 w 1614"/>
                <a:gd name="T9" fmla="*/ 37 h 37"/>
                <a:gd name="T10" fmla="*/ 1614 w 1614"/>
                <a:gd name="T11" fmla="*/ 0 h 37"/>
                <a:gd name="T12" fmla="*/ 21 w 1614"/>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614" h="37">
                  <a:moveTo>
                    <a:pt x="21" y="0"/>
                  </a:moveTo>
                  <a:cubicBezTo>
                    <a:pt x="15" y="0"/>
                    <a:pt x="11" y="3"/>
                    <a:pt x="9" y="5"/>
                  </a:cubicBezTo>
                  <a:cubicBezTo>
                    <a:pt x="7" y="7"/>
                    <a:pt x="6" y="11"/>
                    <a:pt x="5" y="14"/>
                  </a:cubicBezTo>
                  <a:cubicBezTo>
                    <a:pt x="0" y="37"/>
                    <a:pt x="0" y="37"/>
                    <a:pt x="0" y="37"/>
                  </a:cubicBezTo>
                  <a:cubicBezTo>
                    <a:pt x="1614" y="37"/>
                    <a:pt x="1614" y="37"/>
                    <a:pt x="1614" y="37"/>
                  </a:cubicBezTo>
                  <a:cubicBezTo>
                    <a:pt x="1614" y="0"/>
                    <a:pt x="1614" y="0"/>
                    <a:pt x="1614" y="0"/>
                  </a:cubicBezTo>
                  <a:lnTo>
                    <a:pt x="2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 name="Slide Number Placeholder 5"/>
          <p:cNvSpPr txBox="1">
            <a:spLocks/>
          </p:cNvSpPr>
          <p:nvPr userDrawn="1"/>
        </p:nvSpPr>
        <p:spPr>
          <a:xfrm>
            <a:off x="8357401" y="6315757"/>
            <a:ext cx="844591" cy="342992"/>
          </a:xfrm>
          <a:prstGeom prst="rect">
            <a:avLst/>
          </a:prstGeom>
        </p:spPr>
        <p:txBody>
          <a:bodyPr vert="horz" lIns="91440" tIns="45720" rIns="91440" bIns="45720" rtlCol="0" anchor="t" anchorCtr="0"/>
          <a:lstStyle>
            <a:defPPr>
              <a:defRPr lang="en-US"/>
            </a:defPPr>
            <a:lvl1pPr marL="0" algn="l" defTabSz="457200" rtl="0" eaLnBrk="1" latinLnBrk="0" hangingPunct="1">
              <a:defRPr sz="18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3D27DB1B-11A7-46C2-9C64-C40026885CFA}" type="slidenum">
              <a:rPr lang="en-US" sz="1400" smtClean="0">
                <a:solidFill>
                  <a:srgbClr val="000000"/>
                </a:solidFill>
              </a:rPr>
              <a:pPr algn="r"/>
              <a:t>‹#›</a:t>
            </a:fld>
            <a:endParaRPr lang="en-US" sz="1400" dirty="0">
              <a:solidFill>
                <a:srgbClr val="000000"/>
              </a:solidFill>
            </a:endParaRPr>
          </a:p>
        </p:txBody>
      </p:sp>
      <p:sp>
        <p:nvSpPr>
          <p:cNvPr id="20" name="TextBox 19"/>
          <p:cNvSpPr txBox="1"/>
          <p:nvPr userDrawn="1"/>
        </p:nvSpPr>
        <p:spPr>
          <a:xfrm>
            <a:off x="-55039" y="6640583"/>
            <a:ext cx="2788407" cy="347472"/>
          </a:xfrm>
          <a:prstGeom prst="rect">
            <a:avLst/>
          </a:prstGeom>
          <a:noFill/>
        </p:spPr>
        <p:txBody>
          <a:bodyPr wrap="square" rtlCol="0">
            <a:noAutofit/>
          </a:bodyPr>
          <a:lstStyle/>
          <a:p>
            <a:r>
              <a:rPr lang="en-US" sz="1000" dirty="0">
                <a:solidFill>
                  <a:srgbClr val="000000"/>
                </a:solidFill>
              </a:rPr>
              <a:t>Republic Services Confidential</a:t>
            </a:r>
          </a:p>
        </p:txBody>
      </p:sp>
    </p:spTree>
    <p:extLst>
      <p:ext uri="{BB962C8B-B14F-4D97-AF65-F5344CB8AC3E}">
        <p14:creationId xmlns:p14="http://schemas.microsoft.com/office/powerpoint/2010/main" val="1983904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1_Pale Blue Takeaway">
    <p:spTree>
      <p:nvGrpSpPr>
        <p:cNvPr id="1" name=""/>
        <p:cNvGrpSpPr/>
        <p:nvPr/>
      </p:nvGrpSpPr>
      <p:grpSpPr>
        <a:xfrm>
          <a:off x="0" y="0"/>
          <a:ext cx="0" cy="0"/>
          <a:chOff x="0" y="0"/>
          <a:chExt cx="0" cy="0"/>
        </a:xfrm>
      </p:grpSpPr>
      <p:sp>
        <p:nvSpPr>
          <p:cNvPr id="2" name="Title 1"/>
          <p:cNvSpPr>
            <a:spLocks noGrp="1"/>
          </p:cNvSpPr>
          <p:nvPr>
            <p:ph type="title"/>
          </p:nvPr>
        </p:nvSpPr>
        <p:spPr>
          <a:xfrm>
            <a:off x="676586" y="284028"/>
            <a:ext cx="7772400" cy="523220"/>
          </a:xfrm>
          <a:prstGeom prst="rect">
            <a:avLst/>
          </a:prstGeom>
        </p:spPr>
        <p:txBody>
          <a:bodyPr>
            <a:spAutoFit/>
          </a:bodyPr>
          <a:lstStyle>
            <a:lvl1pPr algn="l">
              <a:defRPr sz="2800">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676586" y="968160"/>
            <a:ext cx="7772400" cy="4458863"/>
          </a:xfrm>
          <a:prstGeom prst="rect">
            <a:avLst/>
          </a:prstGeo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28"/>
          <p:cNvGrpSpPr>
            <a:grpSpLocks noChangeAspect="1"/>
          </p:cNvGrpSpPr>
          <p:nvPr userDrawn="1"/>
        </p:nvGrpSpPr>
        <p:grpSpPr bwMode="auto">
          <a:xfrm>
            <a:off x="3100388" y="6584950"/>
            <a:ext cx="6062662" cy="280988"/>
            <a:chOff x="1953" y="4148"/>
            <a:chExt cx="3819" cy="177"/>
          </a:xfrm>
        </p:grpSpPr>
        <p:sp>
          <p:nvSpPr>
            <p:cNvPr id="14" name="AutoShape 27"/>
            <p:cNvSpPr>
              <a:spLocks noChangeAspect="1" noChangeArrowheads="1" noTextEdit="1"/>
            </p:cNvSpPr>
            <p:nvPr userDrawn="1"/>
          </p:nvSpPr>
          <p:spPr bwMode="auto">
            <a:xfrm>
              <a:off x="1953" y="4148"/>
              <a:ext cx="3819"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9"/>
            <p:cNvSpPr>
              <a:spLocks/>
            </p:cNvSpPr>
            <p:nvPr userDrawn="1"/>
          </p:nvSpPr>
          <p:spPr bwMode="auto">
            <a:xfrm>
              <a:off x="3600" y="4148"/>
              <a:ext cx="2170" cy="89"/>
            </a:xfrm>
            <a:custGeom>
              <a:avLst/>
              <a:gdLst>
                <a:gd name="T0" fmla="*/ 21 w 917"/>
                <a:gd name="T1" fmla="*/ 0 h 36"/>
                <a:gd name="T2" fmla="*/ 9 w 917"/>
                <a:gd name="T3" fmla="*/ 5 h 36"/>
                <a:gd name="T4" fmla="*/ 5 w 917"/>
                <a:gd name="T5" fmla="*/ 14 h 36"/>
                <a:gd name="T6" fmla="*/ 0 w 917"/>
                <a:gd name="T7" fmla="*/ 36 h 36"/>
                <a:gd name="T8" fmla="*/ 917 w 917"/>
                <a:gd name="T9" fmla="*/ 36 h 36"/>
                <a:gd name="T10" fmla="*/ 917 w 917"/>
                <a:gd name="T11" fmla="*/ 0 h 36"/>
                <a:gd name="T12" fmla="*/ 21 w 917"/>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917" h="36">
                  <a:moveTo>
                    <a:pt x="21" y="0"/>
                  </a:moveTo>
                  <a:cubicBezTo>
                    <a:pt x="15" y="0"/>
                    <a:pt x="11" y="2"/>
                    <a:pt x="9" y="5"/>
                  </a:cubicBezTo>
                  <a:cubicBezTo>
                    <a:pt x="7" y="7"/>
                    <a:pt x="6" y="10"/>
                    <a:pt x="5" y="14"/>
                  </a:cubicBezTo>
                  <a:cubicBezTo>
                    <a:pt x="0" y="36"/>
                    <a:pt x="0" y="36"/>
                    <a:pt x="0" y="36"/>
                  </a:cubicBezTo>
                  <a:cubicBezTo>
                    <a:pt x="917" y="36"/>
                    <a:pt x="917" y="36"/>
                    <a:pt x="917" y="36"/>
                  </a:cubicBezTo>
                  <a:cubicBezTo>
                    <a:pt x="917" y="0"/>
                    <a:pt x="917" y="0"/>
                    <a:pt x="917" y="0"/>
                  </a:cubicBezTo>
                  <a:lnTo>
                    <a:pt x="2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30"/>
            <p:cNvSpPr>
              <a:spLocks/>
            </p:cNvSpPr>
            <p:nvPr userDrawn="1"/>
          </p:nvSpPr>
          <p:spPr bwMode="auto">
            <a:xfrm>
              <a:off x="1951" y="4237"/>
              <a:ext cx="3819" cy="91"/>
            </a:xfrm>
            <a:custGeom>
              <a:avLst/>
              <a:gdLst>
                <a:gd name="T0" fmla="*/ 21 w 1614"/>
                <a:gd name="T1" fmla="*/ 0 h 37"/>
                <a:gd name="T2" fmla="*/ 9 w 1614"/>
                <a:gd name="T3" fmla="*/ 5 h 37"/>
                <a:gd name="T4" fmla="*/ 5 w 1614"/>
                <a:gd name="T5" fmla="*/ 14 h 37"/>
                <a:gd name="T6" fmla="*/ 0 w 1614"/>
                <a:gd name="T7" fmla="*/ 37 h 37"/>
                <a:gd name="T8" fmla="*/ 1614 w 1614"/>
                <a:gd name="T9" fmla="*/ 37 h 37"/>
                <a:gd name="T10" fmla="*/ 1614 w 1614"/>
                <a:gd name="T11" fmla="*/ 0 h 37"/>
                <a:gd name="T12" fmla="*/ 21 w 1614"/>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614" h="37">
                  <a:moveTo>
                    <a:pt x="21" y="0"/>
                  </a:moveTo>
                  <a:cubicBezTo>
                    <a:pt x="15" y="0"/>
                    <a:pt x="11" y="3"/>
                    <a:pt x="9" y="5"/>
                  </a:cubicBezTo>
                  <a:cubicBezTo>
                    <a:pt x="7" y="7"/>
                    <a:pt x="6" y="11"/>
                    <a:pt x="5" y="14"/>
                  </a:cubicBezTo>
                  <a:cubicBezTo>
                    <a:pt x="0" y="37"/>
                    <a:pt x="0" y="37"/>
                    <a:pt x="0" y="37"/>
                  </a:cubicBezTo>
                  <a:cubicBezTo>
                    <a:pt x="1614" y="37"/>
                    <a:pt x="1614" y="37"/>
                    <a:pt x="1614" y="37"/>
                  </a:cubicBezTo>
                  <a:cubicBezTo>
                    <a:pt x="1614" y="0"/>
                    <a:pt x="1614" y="0"/>
                    <a:pt x="1614" y="0"/>
                  </a:cubicBezTo>
                  <a:lnTo>
                    <a:pt x="2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 name="Slide Number Placeholder 5"/>
          <p:cNvSpPr txBox="1">
            <a:spLocks/>
          </p:cNvSpPr>
          <p:nvPr userDrawn="1"/>
        </p:nvSpPr>
        <p:spPr>
          <a:xfrm>
            <a:off x="8357401" y="6315757"/>
            <a:ext cx="844591" cy="342992"/>
          </a:xfrm>
          <a:prstGeom prst="rect">
            <a:avLst/>
          </a:prstGeom>
        </p:spPr>
        <p:txBody>
          <a:bodyPr vert="horz" lIns="91440" tIns="45720" rIns="91440" bIns="45720" rtlCol="0" anchor="t" anchorCtr="0"/>
          <a:lstStyle>
            <a:defPPr>
              <a:defRPr lang="en-US"/>
            </a:defPPr>
            <a:lvl1pPr marL="0" algn="l" defTabSz="457200" rtl="0" eaLnBrk="1" latinLnBrk="0" hangingPunct="1">
              <a:defRPr sz="18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3D27DB1B-11A7-46C2-9C64-C40026885CFA}" type="slidenum">
              <a:rPr lang="en-US" sz="1400" smtClean="0">
                <a:solidFill>
                  <a:srgbClr val="000000"/>
                </a:solidFill>
              </a:rPr>
              <a:pPr algn="r"/>
              <a:t>‹#›</a:t>
            </a:fld>
            <a:endParaRPr lang="en-US" sz="1400" dirty="0">
              <a:solidFill>
                <a:srgbClr val="000000"/>
              </a:solidFill>
            </a:endParaRPr>
          </a:p>
        </p:txBody>
      </p:sp>
      <p:sp>
        <p:nvSpPr>
          <p:cNvPr id="20" name="TextBox 19"/>
          <p:cNvSpPr txBox="1"/>
          <p:nvPr userDrawn="1"/>
        </p:nvSpPr>
        <p:spPr>
          <a:xfrm>
            <a:off x="-55039" y="6640583"/>
            <a:ext cx="2788407" cy="347472"/>
          </a:xfrm>
          <a:prstGeom prst="rect">
            <a:avLst/>
          </a:prstGeom>
          <a:noFill/>
        </p:spPr>
        <p:txBody>
          <a:bodyPr wrap="square" rtlCol="0">
            <a:noAutofit/>
          </a:bodyPr>
          <a:lstStyle/>
          <a:p>
            <a:r>
              <a:rPr lang="en-US" sz="1000" dirty="0">
                <a:solidFill>
                  <a:srgbClr val="000000"/>
                </a:solidFill>
              </a:rPr>
              <a:t>Republic Services Confidential</a:t>
            </a:r>
          </a:p>
        </p:txBody>
      </p:sp>
      <p:sp>
        <p:nvSpPr>
          <p:cNvPr id="10" name="Text Placeholder 18"/>
          <p:cNvSpPr>
            <a:spLocks noGrp="1"/>
          </p:cNvSpPr>
          <p:nvPr>
            <p:ph type="body" sz="quarter" idx="18" hasCustomPrompt="1"/>
          </p:nvPr>
        </p:nvSpPr>
        <p:spPr>
          <a:xfrm>
            <a:off x="688461" y="5652648"/>
            <a:ext cx="7772400" cy="646986"/>
          </a:xfrm>
          <a:prstGeom prst="roundRect">
            <a:avLst/>
          </a:prstGeom>
          <a:solidFill>
            <a:srgbClr val="C0FFF3"/>
          </a:solidFill>
          <a:ln w="3175">
            <a:solidFill>
              <a:srgbClr val="C0FFF3"/>
            </a:solidFill>
          </a:ln>
        </p:spPr>
        <p:style>
          <a:lnRef idx="2">
            <a:schemeClr val="accent1"/>
          </a:lnRef>
          <a:fillRef idx="1">
            <a:schemeClr val="lt1"/>
          </a:fillRef>
          <a:effectRef idx="0">
            <a:schemeClr val="accent1"/>
          </a:effectRef>
          <a:fontRef idx="none"/>
        </p:style>
        <p:txBody>
          <a:bodyPr>
            <a:noAutofit/>
          </a:bodyPr>
          <a:lstStyle>
            <a:lvl1pPr marL="0" indent="0" algn="ctr">
              <a:buNone/>
              <a:defRPr sz="1600">
                <a:solidFill>
                  <a:schemeClr val="tx1"/>
                </a:solidFill>
              </a:defRPr>
            </a:lvl1pPr>
          </a:lstStyle>
          <a:p>
            <a:pPr algn="ctr"/>
            <a:r>
              <a:rPr lang="en-US" sz="1600" dirty="0">
                <a:solidFill>
                  <a:srgbClr val="000000"/>
                </a:solidFill>
              </a:rPr>
              <a:t>This is a takeaway that should draw attention. It should be brief and impactful, placed near the bottom of the slide.</a:t>
            </a:r>
          </a:p>
        </p:txBody>
      </p:sp>
    </p:spTree>
    <p:extLst>
      <p:ext uri="{BB962C8B-B14F-4D97-AF65-F5344CB8AC3E}">
        <p14:creationId xmlns:p14="http://schemas.microsoft.com/office/powerpoint/2010/main" val="812945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1_Pale Blue Takeaway">
    <p:spTree>
      <p:nvGrpSpPr>
        <p:cNvPr id="1" name=""/>
        <p:cNvGrpSpPr/>
        <p:nvPr/>
      </p:nvGrpSpPr>
      <p:grpSpPr>
        <a:xfrm>
          <a:off x="0" y="0"/>
          <a:ext cx="0" cy="0"/>
          <a:chOff x="0" y="0"/>
          <a:chExt cx="0" cy="0"/>
        </a:xfrm>
      </p:grpSpPr>
      <p:sp>
        <p:nvSpPr>
          <p:cNvPr id="2" name="Title 1"/>
          <p:cNvSpPr>
            <a:spLocks noGrp="1"/>
          </p:cNvSpPr>
          <p:nvPr>
            <p:ph type="title"/>
          </p:nvPr>
        </p:nvSpPr>
        <p:spPr>
          <a:xfrm>
            <a:off x="676586" y="284028"/>
            <a:ext cx="7772400" cy="523220"/>
          </a:xfrm>
          <a:prstGeom prst="rect">
            <a:avLst/>
          </a:prstGeom>
        </p:spPr>
        <p:txBody>
          <a:bodyPr>
            <a:spAutoFit/>
          </a:bodyPr>
          <a:lstStyle>
            <a:lvl1pPr algn="l">
              <a:defRPr sz="2800">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676586" y="968160"/>
            <a:ext cx="7772400" cy="4458863"/>
          </a:xfrm>
          <a:prstGeom prst="rect">
            <a:avLst/>
          </a:prstGeo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28"/>
          <p:cNvGrpSpPr>
            <a:grpSpLocks noChangeAspect="1"/>
          </p:cNvGrpSpPr>
          <p:nvPr userDrawn="1"/>
        </p:nvGrpSpPr>
        <p:grpSpPr bwMode="auto">
          <a:xfrm>
            <a:off x="3100388" y="6584950"/>
            <a:ext cx="6062662" cy="280988"/>
            <a:chOff x="1953" y="4148"/>
            <a:chExt cx="3819" cy="177"/>
          </a:xfrm>
        </p:grpSpPr>
        <p:sp>
          <p:nvSpPr>
            <p:cNvPr id="14" name="AutoShape 27"/>
            <p:cNvSpPr>
              <a:spLocks noChangeAspect="1" noChangeArrowheads="1" noTextEdit="1"/>
            </p:cNvSpPr>
            <p:nvPr userDrawn="1"/>
          </p:nvSpPr>
          <p:spPr bwMode="auto">
            <a:xfrm>
              <a:off x="1953" y="4148"/>
              <a:ext cx="3819"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9"/>
            <p:cNvSpPr>
              <a:spLocks/>
            </p:cNvSpPr>
            <p:nvPr userDrawn="1"/>
          </p:nvSpPr>
          <p:spPr bwMode="auto">
            <a:xfrm>
              <a:off x="3600" y="4148"/>
              <a:ext cx="2170" cy="89"/>
            </a:xfrm>
            <a:custGeom>
              <a:avLst/>
              <a:gdLst>
                <a:gd name="T0" fmla="*/ 21 w 917"/>
                <a:gd name="T1" fmla="*/ 0 h 36"/>
                <a:gd name="T2" fmla="*/ 9 w 917"/>
                <a:gd name="T3" fmla="*/ 5 h 36"/>
                <a:gd name="T4" fmla="*/ 5 w 917"/>
                <a:gd name="T5" fmla="*/ 14 h 36"/>
                <a:gd name="T6" fmla="*/ 0 w 917"/>
                <a:gd name="T7" fmla="*/ 36 h 36"/>
                <a:gd name="T8" fmla="*/ 917 w 917"/>
                <a:gd name="T9" fmla="*/ 36 h 36"/>
                <a:gd name="T10" fmla="*/ 917 w 917"/>
                <a:gd name="T11" fmla="*/ 0 h 36"/>
                <a:gd name="T12" fmla="*/ 21 w 917"/>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917" h="36">
                  <a:moveTo>
                    <a:pt x="21" y="0"/>
                  </a:moveTo>
                  <a:cubicBezTo>
                    <a:pt x="15" y="0"/>
                    <a:pt x="11" y="2"/>
                    <a:pt x="9" y="5"/>
                  </a:cubicBezTo>
                  <a:cubicBezTo>
                    <a:pt x="7" y="7"/>
                    <a:pt x="6" y="10"/>
                    <a:pt x="5" y="14"/>
                  </a:cubicBezTo>
                  <a:cubicBezTo>
                    <a:pt x="0" y="36"/>
                    <a:pt x="0" y="36"/>
                    <a:pt x="0" y="36"/>
                  </a:cubicBezTo>
                  <a:cubicBezTo>
                    <a:pt x="917" y="36"/>
                    <a:pt x="917" y="36"/>
                    <a:pt x="917" y="36"/>
                  </a:cubicBezTo>
                  <a:cubicBezTo>
                    <a:pt x="917" y="0"/>
                    <a:pt x="917" y="0"/>
                    <a:pt x="917" y="0"/>
                  </a:cubicBezTo>
                  <a:lnTo>
                    <a:pt x="2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30"/>
            <p:cNvSpPr>
              <a:spLocks/>
            </p:cNvSpPr>
            <p:nvPr userDrawn="1"/>
          </p:nvSpPr>
          <p:spPr bwMode="auto">
            <a:xfrm>
              <a:off x="1951" y="4237"/>
              <a:ext cx="3819" cy="91"/>
            </a:xfrm>
            <a:custGeom>
              <a:avLst/>
              <a:gdLst>
                <a:gd name="T0" fmla="*/ 21 w 1614"/>
                <a:gd name="T1" fmla="*/ 0 h 37"/>
                <a:gd name="T2" fmla="*/ 9 w 1614"/>
                <a:gd name="T3" fmla="*/ 5 h 37"/>
                <a:gd name="T4" fmla="*/ 5 w 1614"/>
                <a:gd name="T5" fmla="*/ 14 h 37"/>
                <a:gd name="T6" fmla="*/ 0 w 1614"/>
                <a:gd name="T7" fmla="*/ 37 h 37"/>
                <a:gd name="T8" fmla="*/ 1614 w 1614"/>
                <a:gd name="T9" fmla="*/ 37 h 37"/>
                <a:gd name="T10" fmla="*/ 1614 w 1614"/>
                <a:gd name="T11" fmla="*/ 0 h 37"/>
                <a:gd name="T12" fmla="*/ 21 w 1614"/>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614" h="37">
                  <a:moveTo>
                    <a:pt x="21" y="0"/>
                  </a:moveTo>
                  <a:cubicBezTo>
                    <a:pt x="15" y="0"/>
                    <a:pt x="11" y="3"/>
                    <a:pt x="9" y="5"/>
                  </a:cubicBezTo>
                  <a:cubicBezTo>
                    <a:pt x="7" y="7"/>
                    <a:pt x="6" y="11"/>
                    <a:pt x="5" y="14"/>
                  </a:cubicBezTo>
                  <a:cubicBezTo>
                    <a:pt x="0" y="37"/>
                    <a:pt x="0" y="37"/>
                    <a:pt x="0" y="37"/>
                  </a:cubicBezTo>
                  <a:cubicBezTo>
                    <a:pt x="1614" y="37"/>
                    <a:pt x="1614" y="37"/>
                    <a:pt x="1614" y="37"/>
                  </a:cubicBezTo>
                  <a:cubicBezTo>
                    <a:pt x="1614" y="0"/>
                    <a:pt x="1614" y="0"/>
                    <a:pt x="1614" y="0"/>
                  </a:cubicBezTo>
                  <a:lnTo>
                    <a:pt x="2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 name="Slide Number Placeholder 5"/>
          <p:cNvSpPr txBox="1">
            <a:spLocks/>
          </p:cNvSpPr>
          <p:nvPr userDrawn="1"/>
        </p:nvSpPr>
        <p:spPr>
          <a:xfrm>
            <a:off x="8357401" y="6315757"/>
            <a:ext cx="844591" cy="342992"/>
          </a:xfrm>
          <a:prstGeom prst="rect">
            <a:avLst/>
          </a:prstGeom>
        </p:spPr>
        <p:txBody>
          <a:bodyPr vert="horz" lIns="91440" tIns="45720" rIns="91440" bIns="45720" rtlCol="0" anchor="t" anchorCtr="0"/>
          <a:lstStyle>
            <a:defPPr>
              <a:defRPr lang="en-US"/>
            </a:defPPr>
            <a:lvl1pPr marL="0" algn="l" defTabSz="457200" rtl="0" eaLnBrk="1" latinLnBrk="0" hangingPunct="1">
              <a:defRPr sz="18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3D27DB1B-11A7-46C2-9C64-C40026885CFA}" type="slidenum">
              <a:rPr lang="en-US" sz="1400" smtClean="0">
                <a:solidFill>
                  <a:srgbClr val="000000"/>
                </a:solidFill>
              </a:rPr>
              <a:pPr algn="r"/>
              <a:t>‹#›</a:t>
            </a:fld>
            <a:endParaRPr lang="en-US" sz="1400" dirty="0">
              <a:solidFill>
                <a:srgbClr val="000000"/>
              </a:solidFill>
            </a:endParaRPr>
          </a:p>
        </p:txBody>
      </p:sp>
      <p:sp>
        <p:nvSpPr>
          <p:cNvPr id="20" name="TextBox 19"/>
          <p:cNvSpPr txBox="1"/>
          <p:nvPr userDrawn="1"/>
        </p:nvSpPr>
        <p:spPr>
          <a:xfrm>
            <a:off x="-55039" y="6640583"/>
            <a:ext cx="2788407" cy="347472"/>
          </a:xfrm>
          <a:prstGeom prst="rect">
            <a:avLst/>
          </a:prstGeom>
          <a:noFill/>
        </p:spPr>
        <p:txBody>
          <a:bodyPr wrap="square" rtlCol="0">
            <a:noAutofit/>
          </a:bodyPr>
          <a:lstStyle/>
          <a:p>
            <a:r>
              <a:rPr lang="en-US" sz="1000" dirty="0">
                <a:solidFill>
                  <a:srgbClr val="000000"/>
                </a:solidFill>
              </a:rPr>
              <a:t>Republic Services Confidential</a:t>
            </a:r>
          </a:p>
        </p:txBody>
      </p:sp>
      <p:sp>
        <p:nvSpPr>
          <p:cNvPr id="10" name="Text Placeholder 18"/>
          <p:cNvSpPr>
            <a:spLocks noGrp="1"/>
          </p:cNvSpPr>
          <p:nvPr>
            <p:ph type="body" sz="quarter" idx="18" hasCustomPrompt="1"/>
          </p:nvPr>
        </p:nvSpPr>
        <p:spPr>
          <a:xfrm>
            <a:off x="688461" y="5652648"/>
            <a:ext cx="7772400" cy="646986"/>
          </a:xfrm>
          <a:prstGeom prst="roundRect">
            <a:avLst/>
          </a:prstGeom>
          <a:solidFill>
            <a:schemeClr val="tx2"/>
          </a:solidFill>
          <a:ln w="3175">
            <a:solidFill>
              <a:schemeClr val="tx2"/>
            </a:solidFill>
          </a:ln>
        </p:spPr>
        <p:style>
          <a:lnRef idx="2">
            <a:schemeClr val="accent1"/>
          </a:lnRef>
          <a:fillRef idx="1">
            <a:schemeClr val="lt1"/>
          </a:fillRef>
          <a:effectRef idx="0">
            <a:schemeClr val="accent1"/>
          </a:effectRef>
          <a:fontRef idx="none"/>
        </p:style>
        <p:txBody>
          <a:bodyPr>
            <a:noAutofit/>
          </a:bodyPr>
          <a:lstStyle>
            <a:lvl1pPr marL="0" indent="0" algn="ctr">
              <a:buNone/>
              <a:defRPr sz="1600">
                <a:solidFill>
                  <a:schemeClr val="bg1"/>
                </a:solidFill>
              </a:defRPr>
            </a:lvl1pPr>
          </a:lstStyle>
          <a:p>
            <a:pPr algn="ctr"/>
            <a:r>
              <a:rPr lang="en-US" sz="1600" dirty="0">
                <a:solidFill>
                  <a:srgbClr val="000000"/>
                </a:solidFill>
              </a:rPr>
              <a:t>This is a takeaway that should draw attention. It should be brief and impactful, placed near the bottom of the slide.</a:t>
            </a:r>
          </a:p>
        </p:txBody>
      </p:sp>
    </p:spTree>
    <p:extLst>
      <p:ext uri="{BB962C8B-B14F-4D97-AF65-F5344CB8AC3E}">
        <p14:creationId xmlns:p14="http://schemas.microsoft.com/office/powerpoint/2010/main" val="519724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 Two Subhead side by side">
    <p:spTree>
      <p:nvGrpSpPr>
        <p:cNvPr id="1" name=""/>
        <p:cNvGrpSpPr/>
        <p:nvPr/>
      </p:nvGrpSpPr>
      <p:grpSpPr>
        <a:xfrm>
          <a:off x="0" y="0"/>
          <a:ext cx="0" cy="0"/>
          <a:chOff x="0" y="0"/>
          <a:chExt cx="0" cy="0"/>
        </a:xfrm>
      </p:grpSpPr>
      <p:sp>
        <p:nvSpPr>
          <p:cNvPr id="11" name="Content Placeholder 2"/>
          <p:cNvSpPr>
            <a:spLocks noGrp="1"/>
          </p:cNvSpPr>
          <p:nvPr>
            <p:ph idx="14" hasCustomPrompt="1"/>
          </p:nvPr>
        </p:nvSpPr>
        <p:spPr>
          <a:xfrm>
            <a:off x="4662824" y="2022426"/>
            <a:ext cx="3794760" cy="2677656"/>
          </a:xfrm>
          <a:prstGeom prst="rect">
            <a:avLst/>
          </a:prstGeom>
        </p:spPr>
        <p:txBody>
          <a:bodyPr>
            <a:spAutoFit/>
          </a:bodyPr>
          <a:lstStyle>
            <a:lvl1pPr marL="0" indent="0" algn="just">
              <a:buNone/>
              <a:defRPr sz="1400">
                <a:solidFill>
                  <a:srgbClr val="000000"/>
                </a:solidFill>
              </a:defRPr>
            </a:lvl1pPr>
            <a:lvl2pPr>
              <a:defRPr sz="1500"/>
            </a:lvl2pPr>
            <a:lvl3pPr>
              <a:defRPr sz="1500"/>
            </a:lvl3pPr>
            <a:lvl4pPr>
              <a:defRPr sz="1500"/>
            </a:lvl4pPr>
            <a:lvl5pPr>
              <a:defRPr sz="1500"/>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delenit</a:t>
            </a:r>
            <a:r>
              <a:rPr lang="en-US" dirty="0"/>
              <a:t> </a:t>
            </a:r>
            <a:r>
              <a:rPr lang="en-US" dirty="0" err="1"/>
              <a:t>augue</a:t>
            </a:r>
            <a:r>
              <a:rPr lang="en-US" dirty="0"/>
              <a:t> </a:t>
            </a:r>
            <a:r>
              <a:rPr lang="en-US" dirty="0" err="1"/>
              <a:t>duis</a:t>
            </a:r>
            <a:r>
              <a:rPr lang="en-US" dirty="0"/>
              <a:t> </a:t>
            </a:r>
            <a:r>
              <a:rPr lang="en-US" dirty="0" err="1"/>
              <a:t>dolore</a:t>
            </a:r>
            <a:r>
              <a:rPr lang="en-US" dirty="0"/>
              <a:t>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Nam liber </a:t>
            </a:r>
            <a:r>
              <a:rPr lang="en-US" dirty="0" err="1"/>
              <a:t>tempor</a:t>
            </a:r>
            <a:r>
              <a:rPr lang="en-US" dirty="0"/>
              <a:t> cum </a:t>
            </a:r>
            <a:r>
              <a:rPr lang="en-US" dirty="0" err="1"/>
              <a:t>soluta</a:t>
            </a:r>
            <a:r>
              <a:rPr lang="en-US" dirty="0"/>
              <a:t> </a:t>
            </a:r>
            <a:r>
              <a:rPr lang="en-US" dirty="0" err="1"/>
              <a:t>nobis</a:t>
            </a:r>
            <a:r>
              <a:rPr lang="en-US" dirty="0"/>
              <a:t> </a:t>
            </a:r>
            <a:r>
              <a:rPr lang="en-US" dirty="0" err="1"/>
              <a:t>eleifend</a:t>
            </a:r>
            <a:r>
              <a:rPr lang="en-US" dirty="0"/>
              <a:t> option </a:t>
            </a:r>
            <a:r>
              <a:rPr lang="en-US" dirty="0" err="1"/>
              <a:t>congue</a:t>
            </a:r>
            <a:r>
              <a:rPr lang="en-US" dirty="0"/>
              <a:t> </a:t>
            </a:r>
            <a:r>
              <a:rPr lang="en-US" dirty="0" err="1"/>
              <a:t>nihil</a:t>
            </a:r>
            <a:r>
              <a:rPr lang="en-US" dirty="0"/>
              <a:t> </a:t>
            </a:r>
            <a:r>
              <a:rPr lang="en-US" dirty="0" err="1"/>
              <a:t>imperdiet</a:t>
            </a:r>
            <a:r>
              <a:rPr lang="en-US" dirty="0"/>
              <a:t> doming id quod </a:t>
            </a:r>
            <a:r>
              <a:rPr lang="en-US" dirty="0" err="1"/>
              <a:t>mazim</a:t>
            </a:r>
            <a:r>
              <a:rPr lang="en-US" dirty="0"/>
              <a:t> </a:t>
            </a:r>
            <a:r>
              <a:rPr lang="en-US" dirty="0" err="1"/>
              <a:t>placerat</a:t>
            </a:r>
            <a:r>
              <a:rPr lang="en-US" dirty="0"/>
              <a:t> facer </a:t>
            </a:r>
            <a:r>
              <a:rPr lang="en-US" dirty="0" err="1"/>
              <a:t>possim</a:t>
            </a:r>
            <a:r>
              <a:rPr lang="en-US" dirty="0"/>
              <a:t> </a:t>
            </a:r>
            <a:r>
              <a:rPr lang="en-US" dirty="0" err="1"/>
              <a:t>assum</a:t>
            </a:r>
            <a:r>
              <a:rPr lang="en-US" dirty="0"/>
              <a:t>. </a:t>
            </a:r>
            <a:r>
              <a:rPr lang="en-US" dirty="0" err="1"/>
              <a:t>Typi</a:t>
            </a:r>
            <a:r>
              <a:rPr lang="en-US" dirty="0"/>
              <a:t> non </a:t>
            </a:r>
            <a:r>
              <a:rPr lang="en-US" dirty="0" err="1"/>
              <a:t>habent</a:t>
            </a:r>
            <a:r>
              <a:rPr lang="en-US" dirty="0"/>
              <a:t> </a:t>
            </a:r>
            <a:r>
              <a:rPr lang="en-US" dirty="0" err="1"/>
              <a:t>claritatem</a:t>
            </a:r>
            <a:r>
              <a:rPr lang="en-US" dirty="0"/>
              <a:t> </a:t>
            </a:r>
            <a:r>
              <a:rPr lang="en-US" dirty="0" err="1"/>
              <a:t>insitam</a:t>
            </a:r>
            <a:r>
              <a:rPr lang="en-US" dirty="0"/>
              <a:t>; </a:t>
            </a:r>
            <a:r>
              <a:rPr lang="en-US" dirty="0" err="1"/>
              <a:t>est</a:t>
            </a:r>
            <a:r>
              <a:rPr lang="en-US" dirty="0"/>
              <a:t> </a:t>
            </a:r>
            <a:r>
              <a:rPr lang="en-US" dirty="0" err="1"/>
              <a:t>usus</a:t>
            </a:r>
            <a:r>
              <a:rPr lang="en-US" dirty="0"/>
              <a:t> </a:t>
            </a:r>
            <a:r>
              <a:rPr lang="en-US" dirty="0" err="1"/>
              <a:t>legentis</a:t>
            </a:r>
            <a:r>
              <a:rPr lang="en-US" dirty="0"/>
              <a:t> in </a:t>
            </a:r>
            <a:r>
              <a:rPr lang="en-US" dirty="0" err="1"/>
              <a:t>iis</a:t>
            </a:r>
            <a:r>
              <a:rPr lang="en-US" dirty="0"/>
              <a:t> qui </a:t>
            </a:r>
            <a:r>
              <a:rPr lang="en-US" dirty="0" err="1"/>
              <a:t>facit</a:t>
            </a:r>
            <a:r>
              <a:rPr lang="en-US" dirty="0"/>
              <a:t> </a:t>
            </a:r>
            <a:r>
              <a:rPr lang="en-US" dirty="0" err="1"/>
              <a:t>eorum</a:t>
            </a:r>
            <a:r>
              <a:rPr lang="en-US" dirty="0"/>
              <a:t> </a:t>
            </a:r>
            <a:r>
              <a:rPr lang="en-US" dirty="0" err="1"/>
              <a:t>claritatem</a:t>
            </a:r>
            <a:r>
              <a:rPr lang="en-US" dirty="0"/>
              <a:t>. </a:t>
            </a:r>
            <a:r>
              <a:rPr lang="en-US" dirty="0" err="1"/>
              <a:t>Investigationes</a:t>
            </a:r>
            <a:r>
              <a:rPr lang="en-US" dirty="0"/>
              <a:t> </a:t>
            </a:r>
            <a:r>
              <a:rPr lang="en-US" dirty="0" err="1"/>
              <a:t>demonstraverunt</a:t>
            </a:r>
            <a:r>
              <a:rPr lang="en-US" dirty="0"/>
              <a:t> </a:t>
            </a:r>
            <a:r>
              <a:rPr lang="en-US" dirty="0" err="1"/>
              <a:t>lectores</a:t>
            </a:r>
            <a:r>
              <a:rPr lang="en-US" dirty="0"/>
              <a:t> </a:t>
            </a:r>
            <a:r>
              <a:rPr lang="en-US" dirty="0" err="1"/>
              <a:t>legere</a:t>
            </a:r>
            <a:r>
              <a:rPr lang="en-US" dirty="0"/>
              <a:t> me </a:t>
            </a:r>
            <a:r>
              <a:rPr lang="en-US" dirty="0" err="1"/>
              <a:t>lius</a:t>
            </a:r>
            <a:r>
              <a:rPr lang="en-US" dirty="0"/>
              <a:t> quod ii </a:t>
            </a:r>
            <a:r>
              <a:rPr lang="en-US" dirty="0" err="1"/>
              <a:t>legunt</a:t>
            </a:r>
            <a:r>
              <a:rPr lang="en-US" dirty="0"/>
              <a:t> </a:t>
            </a:r>
            <a:r>
              <a:rPr lang="en-US" dirty="0" err="1"/>
              <a:t>saepius</a:t>
            </a:r>
            <a:r>
              <a:rPr lang="en-US" dirty="0"/>
              <a:t>. </a:t>
            </a:r>
            <a:r>
              <a:rPr lang="en-US" dirty="0" err="1"/>
              <a:t>Claritas</a:t>
            </a:r>
            <a:r>
              <a:rPr lang="en-US" dirty="0"/>
              <a:t> </a:t>
            </a:r>
            <a:r>
              <a:rPr lang="en-US" dirty="0" err="1"/>
              <a:t>est</a:t>
            </a:r>
            <a:r>
              <a:rPr lang="en-US" dirty="0"/>
              <a:t> </a:t>
            </a:r>
            <a:r>
              <a:rPr lang="en-US" dirty="0" err="1"/>
              <a:t>etiam</a:t>
            </a:r>
            <a:r>
              <a:rPr lang="en-US" dirty="0"/>
              <a:t> </a:t>
            </a:r>
            <a:r>
              <a:rPr lang="en-US" dirty="0" err="1"/>
              <a:t>processus</a:t>
            </a:r>
            <a:r>
              <a:rPr lang="en-US" dirty="0"/>
              <a:t> </a:t>
            </a:r>
            <a:r>
              <a:rPr lang="en-US" dirty="0" err="1"/>
              <a:t>dynamicus</a:t>
            </a:r>
            <a:r>
              <a:rPr lang="en-US" dirty="0"/>
              <a:t>.</a:t>
            </a:r>
          </a:p>
        </p:txBody>
      </p:sp>
      <p:sp>
        <p:nvSpPr>
          <p:cNvPr id="2" name="Title 1"/>
          <p:cNvSpPr>
            <a:spLocks noGrp="1"/>
          </p:cNvSpPr>
          <p:nvPr>
            <p:ph type="title" hasCustomPrompt="1"/>
          </p:nvPr>
        </p:nvSpPr>
        <p:spPr>
          <a:xfrm>
            <a:off x="676586" y="284028"/>
            <a:ext cx="7772400" cy="954107"/>
          </a:xfrm>
          <a:prstGeom prst="rect">
            <a:avLst/>
          </a:prstGeom>
        </p:spPr>
        <p:txBody>
          <a:bodyPr>
            <a:spAutoFit/>
          </a:bodyPr>
          <a:lstStyle>
            <a:lvl1pPr>
              <a:defRPr sz="2800">
                <a:solidFill>
                  <a:schemeClr val="accent1"/>
                </a:solidFill>
              </a:defRPr>
            </a:lvl1pPr>
          </a:lstStyle>
          <a:p>
            <a:r>
              <a:rPr lang="en-US" dirty="0"/>
              <a:t>I am a particularly long headline that expands 2 two lines.</a:t>
            </a:r>
          </a:p>
        </p:txBody>
      </p:sp>
      <p:sp>
        <p:nvSpPr>
          <p:cNvPr id="3" name="Content Placeholder 2"/>
          <p:cNvSpPr>
            <a:spLocks noGrp="1"/>
          </p:cNvSpPr>
          <p:nvPr>
            <p:ph idx="1" hasCustomPrompt="1"/>
          </p:nvPr>
        </p:nvSpPr>
        <p:spPr>
          <a:xfrm>
            <a:off x="676586" y="2022426"/>
            <a:ext cx="3794760" cy="2677656"/>
          </a:xfrm>
          <a:prstGeom prst="rect">
            <a:avLst/>
          </a:prstGeom>
        </p:spPr>
        <p:txBody>
          <a:bodyPr>
            <a:spAutoFit/>
          </a:bodyPr>
          <a:lstStyle>
            <a:lvl1pPr marL="0" marR="0" indent="0" algn="just" defTabSz="457200" rtl="0" eaLnBrk="1" fontAlgn="auto" latinLnBrk="0" hangingPunct="1">
              <a:lnSpc>
                <a:spcPct val="100000"/>
              </a:lnSpc>
              <a:spcBef>
                <a:spcPct val="20000"/>
              </a:spcBef>
              <a:spcAft>
                <a:spcPts val="0"/>
              </a:spcAft>
              <a:buClrTx/>
              <a:buSzTx/>
              <a:buFont typeface="Arial"/>
              <a:buNone/>
              <a:tabLst/>
              <a:defRPr sz="1400">
                <a:solidFill>
                  <a:srgbClr val="000000"/>
                </a:solidFill>
              </a:defRPr>
            </a:lvl1pPr>
            <a:lvl2pPr>
              <a:defRPr sz="1500"/>
            </a:lvl2pPr>
            <a:lvl3pPr>
              <a:defRPr sz="1500"/>
            </a:lvl3pPr>
            <a:lvl4pPr>
              <a:defRPr sz="1500"/>
            </a:lvl4pPr>
            <a:lvl5pPr>
              <a:defRPr sz="1500"/>
            </a:lvl5pPr>
          </a:lstStyle>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delenit</a:t>
            </a:r>
            <a:r>
              <a:rPr lang="en-US" dirty="0"/>
              <a:t> </a:t>
            </a:r>
            <a:r>
              <a:rPr lang="en-US" dirty="0" err="1"/>
              <a:t>augue</a:t>
            </a:r>
            <a:r>
              <a:rPr lang="en-US" dirty="0"/>
              <a:t> </a:t>
            </a:r>
            <a:r>
              <a:rPr lang="en-US" dirty="0" err="1"/>
              <a:t>duis</a:t>
            </a:r>
            <a:r>
              <a:rPr lang="en-US" dirty="0"/>
              <a:t> </a:t>
            </a:r>
            <a:r>
              <a:rPr lang="en-US" dirty="0" err="1"/>
              <a:t>dolore</a:t>
            </a:r>
            <a:r>
              <a:rPr lang="en-US" dirty="0"/>
              <a:t>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Nam liber </a:t>
            </a:r>
            <a:r>
              <a:rPr lang="en-US" dirty="0" err="1"/>
              <a:t>tempor</a:t>
            </a:r>
            <a:r>
              <a:rPr lang="en-US" dirty="0"/>
              <a:t> cum </a:t>
            </a:r>
            <a:r>
              <a:rPr lang="en-US" dirty="0" err="1"/>
              <a:t>soluta</a:t>
            </a:r>
            <a:r>
              <a:rPr lang="en-US" dirty="0"/>
              <a:t> </a:t>
            </a:r>
            <a:r>
              <a:rPr lang="en-US" dirty="0" err="1"/>
              <a:t>nobis</a:t>
            </a:r>
            <a:r>
              <a:rPr lang="en-US" dirty="0"/>
              <a:t> </a:t>
            </a:r>
            <a:r>
              <a:rPr lang="en-US" dirty="0" err="1"/>
              <a:t>eleifend</a:t>
            </a:r>
            <a:r>
              <a:rPr lang="en-US" dirty="0"/>
              <a:t> option </a:t>
            </a:r>
            <a:r>
              <a:rPr lang="en-US" dirty="0" err="1"/>
              <a:t>congue</a:t>
            </a:r>
            <a:r>
              <a:rPr lang="en-US" dirty="0"/>
              <a:t> </a:t>
            </a:r>
            <a:r>
              <a:rPr lang="en-US" dirty="0" err="1"/>
              <a:t>nihil</a:t>
            </a:r>
            <a:r>
              <a:rPr lang="en-US" dirty="0"/>
              <a:t> </a:t>
            </a:r>
            <a:r>
              <a:rPr lang="en-US" dirty="0" err="1"/>
              <a:t>imperdiet</a:t>
            </a:r>
            <a:r>
              <a:rPr lang="en-US" dirty="0"/>
              <a:t> doming id quod </a:t>
            </a:r>
            <a:r>
              <a:rPr lang="en-US" dirty="0" err="1"/>
              <a:t>mazim</a:t>
            </a:r>
            <a:r>
              <a:rPr lang="en-US" dirty="0"/>
              <a:t> </a:t>
            </a:r>
            <a:r>
              <a:rPr lang="en-US" dirty="0" err="1"/>
              <a:t>placerat</a:t>
            </a:r>
            <a:r>
              <a:rPr lang="en-US" dirty="0"/>
              <a:t> facer </a:t>
            </a:r>
            <a:r>
              <a:rPr lang="en-US" dirty="0" err="1"/>
              <a:t>possim</a:t>
            </a:r>
            <a:r>
              <a:rPr lang="en-US" dirty="0"/>
              <a:t> </a:t>
            </a:r>
            <a:r>
              <a:rPr lang="en-US" dirty="0" err="1"/>
              <a:t>assum</a:t>
            </a:r>
            <a:r>
              <a:rPr lang="en-US" dirty="0"/>
              <a:t>. </a:t>
            </a:r>
            <a:r>
              <a:rPr lang="en-US" dirty="0" err="1"/>
              <a:t>Typi</a:t>
            </a:r>
            <a:r>
              <a:rPr lang="en-US" dirty="0"/>
              <a:t> non </a:t>
            </a:r>
            <a:r>
              <a:rPr lang="en-US" dirty="0" err="1"/>
              <a:t>habent</a:t>
            </a:r>
            <a:r>
              <a:rPr lang="en-US" dirty="0"/>
              <a:t> </a:t>
            </a:r>
            <a:r>
              <a:rPr lang="en-US" dirty="0" err="1"/>
              <a:t>claritatem</a:t>
            </a:r>
            <a:r>
              <a:rPr lang="en-US" dirty="0"/>
              <a:t> </a:t>
            </a:r>
            <a:r>
              <a:rPr lang="en-US" dirty="0" err="1"/>
              <a:t>insitam</a:t>
            </a:r>
            <a:r>
              <a:rPr lang="en-US" dirty="0"/>
              <a:t>; </a:t>
            </a:r>
            <a:r>
              <a:rPr lang="en-US" dirty="0" err="1"/>
              <a:t>est</a:t>
            </a:r>
            <a:r>
              <a:rPr lang="en-US" dirty="0"/>
              <a:t> </a:t>
            </a:r>
            <a:r>
              <a:rPr lang="en-US" dirty="0" err="1"/>
              <a:t>usus</a:t>
            </a:r>
            <a:r>
              <a:rPr lang="en-US" dirty="0"/>
              <a:t> </a:t>
            </a:r>
            <a:r>
              <a:rPr lang="en-US" dirty="0" err="1"/>
              <a:t>legentis</a:t>
            </a:r>
            <a:r>
              <a:rPr lang="en-US" dirty="0"/>
              <a:t> in </a:t>
            </a:r>
            <a:r>
              <a:rPr lang="en-US" dirty="0" err="1"/>
              <a:t>iis</a:t>
            </a:r>
            <a:r>
              <a:rPr lang="en-US" dirty="0"/>
              <a:t> qui </a:t>
            </a:r>
            <a:r>
              <a:rPr lang="en-US" dirty="0" err="1"/>
              <a:t>facit</a:t>
            </a:r>
            <a:r>
              <a:rPr lang="en-US" dirty="0"/>
              <a:t> </a:t>
            </a:r>
            <a:r>
              <a:rPr lang="en-US" dirty="0" err="1"/>
              <a:t>eorum</a:t>
            </a:r>
            <a:r>
              <a:rPr lang="en-US" dirty="0"/>
              <a:t> </a:t>
            </a:r>
            <a:r>
              <a:rPr lang="en-US" dirty="0" err="1"/>
              <a:t>claritatem</a:t>
            </a:r>
            <a:r>
              <a:rPr lang="en-US" dirty="0"/>
              <a:t>. </a:t>
            </a:r>
            <a:r>
              <a:rPr lang="en-US" dirty="0" err="1"/>
              <a:t>Investigationes</a:t>
            </a:r>
            <a:r>
              <a:rPr lang="en-US" dirty="0"/>
              <a:t> </a:t>
            </a:r>
            <a:r>
              <a:rPr lang="en-US" dirty="0" err="1"/>
              <a:t>demonstraverunt</a:t>
            </a:r>
            <a:r>
              <a:rPr lang="en-US" dirty="0"/>
              <a:t> </a:t>
            </a:r>
            <a:r>
              <a:rPr lang="en-US" dirty="0" err="1"/>
              <a:t>lectores</a:t>
            </a:r>
            <a:r>
              <a:rPr lang="en-US" dirty="0"/>
              <a:t> </a:t>
            </a:r>
            <a:r>
              <a:rPr lang="en-US" dirty="0" err="1"/>
              <a:t>legere</a:t>
            </a:r>
            <a:r>
              <a:rPr lang="en-US" dirty="0"/>
              <a:t> me </a:t>
            </a:r>
            <a:r>
              <a:rPr lang="en-US" dirty="0" err="1"/>
              <a:t>lius</a:t>
            </a:r>
            <a:r>
              <a:rPr lang="en-US" dirty="0"/>
              <a:t> quod ii </a:t>
            </a:r>
            <a:r>
              <a:rPr lang="en-US" dirty="0" err="1"/>
              <a:t>legunt</a:t>
            </a:r>
            <a:r>
              <a:rPr lang="en-US" dirty="0"/>
              <a:t> </a:t>
            </a:r>
            <a:r>
              <a:rPr lang="en-US" dirty="0" err="1"/>
              <a:t>saepius</a:t>
            </a:r>
            <a:r>
              <a:rPr lang="en-US" dirty="0"/>
              <a:t>. </a:t>
            </a:r>
            <a:r>
              <a:rPr lang="en-US" dirty="0" err="1"/>
              <a:t>Claritas</a:t>
            </a:r>
            <a:r>
              <a:rPr lang="en-US" dirty="0"/>
              <a:t> </a:t>
            </a:r>
            <a:r>
              <a:rPr lang="en-US" dirty="0" err="1"/>
              <a:t>est</a:t>
            </a:r>
            <a:r>
              <a:rPr lang="en-US" dirty="0"/>
              <a:t> </a:t>
            </a:r>
            <a:r>
              <a:rPr lang="en-US" dirty="0" err="1"/>
              <a:t>etiam</a:t>
            </a:r>
            <a:r>
              <a:rPr lang="en-US" dirty="0"/>
              <a:t> </a:t>
            </a:r>
            <a:r>
              <a:rPr lang="en-US" dirty="0" err="1"/>
              <a:t>processus</a:t>
            </a:r>
            <a:r>
              <a:rPr lang="en-US" dirty="0"/>
              <a:t> </a:t>
            </a:r>
            <a:r>
              <a:rPr lang="en-US" dirty="0" err="1"/>
              <a:t>dynamicus</a:t>
            </a:r>
            <a:r>
              <a:rPr lang="en-US" dirty="0"/>
              <a:t>.</a:t>
            </a:r>
          </a:p>
        </p:txBody>
      </p:sp>
      <p:sp>
        <p:nvSpPr>
          <p:cNvPr id="8" name="Text Placeholder 6"/>
          <p:cNvSpPr>
            <a:spLocks noGrp="1"/>
          </p:cNvSpPr>
          <p:nvPr>
            <p:ph type="body" sz="quarter" idx="17" hasCustomPrompt="1"/>
          </p:nvPr>
        </p:nvSpPr>
        <p:spPr>
          <a:xfrm>
            <a:off x="676586" y="1411365"/>
            <a:ext cx="3794760" cy="400110"/>
          </a:xfrm>
          <a:prstGeom prst="rect">
            <a:avLst/>
          </a:prstGeom>
        </p:spPr>
        <p:txBody>
          <a:bodyPr>
            <a:spAutoFit/>
          </a:bodyPr>
          <a:lstStyle>
            <a:lvl1pPr marL="0" indent="0">
              <a:buFontTx/>
              <a:buNone/>
              <a:defRPr sz="2000" baseline="0">
                <a:solidFill>
                  <a:schemeClr val="accent1"/>
                </a:solidFill>
              </a:defRPr>
            </a:lvl1pPr>
            <a:lvl2pPr marL="457200" indent="0">
              <a:buFontTx/>
              <a:buNone/>
              <a:defRPr>
                <a:solidFill>
                  <a:schemeClr val="accent1"/>
                </a:solidFill>
              </a:defRPr>
            </a:lvl2pPr>
            <a:lvl3pPr marL="914400" indent="0">
              <a:buFontTx/>
              <a:buNone/>
              <a:defRPr>
                <a:solidFill>
                  <a:schemeClr val="accent1"/>
                </a:solidFill>
              </a:defRPr>
            </a:lvl3pPr>
            <a:lvl4pPr marL="1371600" indent="0">
              <a:buFontTx/>
              <a:buNone/>
              <a:defRPr>
                <a:solidFill>
                  <a:schemeClr val="accent1"/>
                </a:solidFill>
              </a:defRPr>
            </a:lvl4pPr>
            <a:lvl5pPr marL="1828800" indent="0">
              <a:buFontTx/>
              <a:buNone/>
              <a:defRPr>
                <a:solidFill>
                  <a:schemeClr val="accent1"/>
                </a:solidFill>
              </a:defRPr>
            </a:lvl5pPr>
          </a:lstStyle>
          <a:p>
            <a:pPr lvl="0"/>
            <a:r>
              <a:rPr lang="en-US" dirty="0" err="1"/>
              <a:t>Subheadline</a:t>
            </a:r>
            <a:endParaRPr lang="en-US" dirty="0"/>
          </a:p>
        </p:txBody>
      </p:sp>
      <p:sp>
        <p:nvSpPr>
          <p:cNvPr id="9" name="Text Placeholder 6"/>
          <p:cNvSpPr>
            <a:spLocks noGrp="1"/>
          </p:cNvSpPr>
          <p:nvPr>
            <p:ph type="body" sz="quarter" idx="18" hasCustomPrompt="1"/>
          </p:nvPr>
        </p:nvSpPr>
        <p:spPr>
          <a:xfrm>
            <a:off x="4662824" y="1411365"/>
            <a:ext cx="3794760" cy="400110"/>
          </a:xfrm>
          <a:prstGeom prst="rect">
            <a:avLst/>
          </a:prstGeom>
        </p:spPr>
        <p:txBody>
          <a:bodyPr>
            <a:spAutoFit/>
          </a:bodyPr>
          <a:lstStyle>
            <a:lvl1pPr marL="0" indent="0">
              <a:buFontTx/>
              <a:buNone/>
              <a:defRPr sz="2000" baseline="0">
                <a:solidFill>
                  <a:schemeClr val="accent1"/>
                </a:solidFill>
              </a:defRPr>
            </a:lvl1pPr>
            <a:lvl2pPr marL="457200" indent="0">
              <a:buFontTx/>
              <a:buNone/>
              <a:defRPr>
                <a:solidFill>
                  <a:schemeClr val="accent1"/>
                </a:solidFill>
              </a:defRPr>
            </a:lvl2pPr>
            <a:lvl3pPr marL="914400" indent="0">
              <a:buFontTx/>
              <a:buNone/>
              <a:defRPr>
                <a:solidFill>
                  <a:schemeClr val="accent1"/>
                </a:solidFill>
              </a:defRPr>
            </a:lvl3pPr>
            <a:lvl4pPr marL="1371600" indent="0">
              <a:buFontTx/>
              <a:buNone/>
              <a:defRPr>
                <a:solidFill>
                  <a:schemeClr val="accent1"/>
                </a:solidFill>
              </a:defRPr>
            </a:lvl4pPr>
            <a:lvl5pPr marL="1828800" indent="0">
              <a:buFontTx/>
              <a:buNone/>
              <a:defRPr>
                <a:solidFill>
                  <a:schemeClr val="accent1"/>
                </a:solidFill>
              </a:defRPr>
            </a:lvl5pPr>
          </a:lstStyle>
          <a:p>
            <a:pPr lvl="0"/>
            <a:r>
              <a:rPr lang="en-US" dirty="0" err="1"/>
              <a:t>Subheadline</a:t>
            </a:r>
            <a:endParaRPr lang="en-US" dirty="0"/>
          </a:p>
        </p:txBody>
      </p:sp>
      <p:grpSp>
        <p:nvGrpSpPr>
          <p:cNvPr id="14" name="Group 28"/>
          <p:cNvGrpSpPr>
            <a:grpSpLocks noChangeAspect="1"/>
          </p:cNvGrpSpPr>
          <p:nvPr userDrawn="1"/>
        </p:nvGrpSpPr>
        <p:grpSpPr bwMode="auto">
          <a:xfrm>
            <a:off x="3100388" y="6584950"/>
            <a:ext cx="6062662" cy="280988"/>
            <a:chOff x="1953" y="4148"/>
            <a:chExt cx="3819" cy="177"/>
          </a:xfrm>
        </p:grpSpPr>
        <p:sp>
          <p:nvSpPr>
            <p:cNvPr id="15" name="AutoShape 27"/>
            <p:cNvSpPr>
              <a:spLocks noChangeAspect="1" noChangeArrowheads="1" noTextEdit="1"/>
            </p:cNvSpPr>
            <p:nvPr userDrawn="1"/>
          </p:nvSpPr>
          <p:spPr bwMode="auto">
            <a:xfrm>
              <a:off x="1953" y="4148"/>
              <a:ext cx="3819"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9"/>
            <p:cNvSpPr>
              <a:spLocks/>
            </p:cNvSpPr>
            <p:nvPr userDrawn="1"/>
          </p:nvSpPr>
          <p:spPr bwMode="auto">
            <a:xfrm>
              <a:off x="3600" y="4148"/>
              <a:ext cx="2170" cy="89"/>
            </a:xfrm>
            <a:custGeom>
              <a:avLst/>
              <a:gdLst>
                <a:gd name="T0" fmla="*/ 21 w 917"/>
                <a:gd name="T1" fmla="*/ 0 h 36"/>
                <a:gd name="T2" fmla="*/ 9 w 917"/>
                <a:gd name="T3" fmla="*/ 5 h 36"/>
                <a:gd name="T4" fmla="*/ 5 w 917"/>
                <a:gd name="T5" fmla="*/ 14 h 36"/>
                <a:gd name="T6" fmla="*/ 0 w 917"/>
                <a:gd name="T7" fmla="*/ 36 h 36"/>
                <a:gd name="T8" fmla="*/ 917 w 917"/>
                <a:gd name="T9" fmla="*/ 36 h 36"/>
                <a:gd name="T10" fmla="*/ 917 w 917"/>
                <a:gd name="T11" fmla="*/ 0 h 36"/>
                <a:gd name="T12" fmla="*/ 21 w 917"/>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917" h="36">
                  <a:moveTo>
                    <a:pt x="21" y="0"/>
                  </a:moveTo>
                  <a:cubicBezTo>
                    <a:pt x="15" y="0"/>
                    <a:pt x="11" y="2"/>
                    <a:pt x="9" y="5"/>
                  </a:cubicBezTo>
                  <a:cubicBezTo>
                    <a:pt x="7" y="7"/>
                    <a:pt x="6" y="10"/>
                    <a:pt x="5" y="14"/>
                  </a:cubicBezTo>
                  <a:cubicBezTo>
                    <a:pt x="0" y="36"/>
                    <a:pt x="0" y="36"/>
                    <a:pt x="0" y="36"/>
                  </a:cubicBezTo>
                  <a:cubicBezTo>
                    <a:pt x="917" y="36"/>
                    <a:pt x="917" y="36"/>
                    <a:pt x="917" y="36"/>
                  </a:cubicBezTo>
                  <a:cubicBezTo>
                    <a:pt x="917" y="0"/>
                    <a:pt x="917" y="0"/>
                    <a:pt x="917" y="0"/>
                  </a:cubicBezTo>
                  <a:lnTo>
                    <a:pt x="2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0"/>
            <p:cNvSpPr>
              <a:spLocks/>
            </p:cNvSpPr>
            <p:nvPr userDrawn="1"/>
          </p:nvSpPr>
          <p:spPr bwMode="auto">
            <a:xfrm>
              <a:off x="1951" y="4237"/>
              <a:ext cx="3819" cy="91"/>
            </a:xfrm>
            <a:custGeom>
              <a:avLst/>
              <a:gdLst>
                <a:gd name="T0" fmla="*/ 21 w 1614"/>
                <a:gd name="T1" fmla="*/ 0 h 37"/>
                <a:gd name="T2" fmla="*/ 9 w 1614"/>
                <a:gd name="T3" fmla="*/ 5 h 37"/>
                <a:gd name="T4" fmla="*/ 5 w 1614"/>
                <a:gd name="T5" fmla="*/ 14 h 37"/>
                <a:gd name="T6" fmla="*/ 0 w 1614"/>
                <a:gd name="T7" fmla="*/ 37 h 37"/>
                <a:gd name="T8" fmla="*/ 1614 w 1614"/>
                <a:gd name="T9" fmla="*/ 37 h 37"/>
                <a:gd name="T10" fmla="*/ 1614 w 1614"/>
                <a:gd name="T11" fmla="*/ 0 h 37"/>
                <a:gd name="T12" fmla="*/ 21 w 1614"/>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614" h="37">
                  <a:moveTo>
                    <a:pt x="21" y="0"/>
                  </a:moveTo>
                  <a:cubicBezTo>
                    <a:pt x="15" y="0"/>
                    <a:pt x="11" y="3"/>
                    <a:pt x="9" y="5"/>
                  </a:cubicBezTo>
                  <a:cubicBezTo>
                    <a:pt x="7" y="7"/>
                    <a:pt x="6" y="11"/>
                    <a:pt x="5" y="14"/>
                  </a:cubicBezTo>
                  <a:cubicBezTo>
                    <a:pt x="0" y="37"/>
                    <a:pt x="0" y="37"/>
                    <a:pt x="0" y="37"/>
                  </a:cubicBezTo>
                  <a:cubicBezTo>
                    <a:pt x="1614" y="37"/>
                    <a:pt x="1614" y="37"/>
                    <a:pt x="1614" y="37"/>
                  </a:cubicBezTo>
                  <a:cubicBezTo>
                    <a:pt x="1614" y="0"/>
                    <a:pt x="1614" y="0"/>
                    <a:pt x="1614" y="0"/>
                  </a:cubicBezTo>
                  <a:lnTo>
                    <a:pt x="2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Slide Number Placeholder 5"/>
          <p:cNvSpPr txBox="1">
            <a:spLocks/>
          </p:cNvSpPr>
          <p:nvPr userDrawn="1"/>
        </p:nvSpPr>
        <p:spPr>
          <a:xfrm>
            <a:off x="8357401" y="6315757"/>
            <a:ext cx="844591" cy="342992"/>
          </a:xfrm>
          <a:prstGeom prst="rect">
            <a:avLst/>
          </a:prstGeom>
        </p:spPr>
        <p:txBody>
          <a:bodyPr vert="horz" lIns="91440" tIns="45720" rIns="91440" bIns="45720" rtlCol="0" anchor="t" anchorCtr="0"/>
          <a:lstStyle>
            <a:defPPr>
              <a:defRPr lang="en-US"/>
            </a:defPPr>
            <a:lvl1pPr marL="0" algn="l" defTabSz="457200" rtl="0" eaLnBrk="1" latinLnBrk="0" hangingPunct="1">
              <a:defRPr sz="18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3D27DB1B-11A7-46C2-9C64-C40026885CFA}" type="slidenum">
              <a:rPr lang="en-US" sz="1400" smtClean="0">
                <a:solidFill>
                  <a:srgbClr val="000000"/>
                </a:solidFill>
              </a:rPr>
              <a:pPr algn="r"/>
              <a:t>‹#›</a:t>
            </a:fld>
            <a:endParaRPr lang="en-US" sz="1400" dirty="0">
              <a:solidFill>
                <a:srgbClr val="000000"/>
              </a:solidFill>
            </a:endParaRPr>
          </a:p>
        </p:txBody>
      </p:sp>
      <p:sp>
        <p:nvSpPr>
          <p:cNvPr id="17" name="TextBox 16"/>
          <p:cNvSpPr txBox="1"/>
          <p:nvPr userDrawn="1"/>
        </p:nvSpPr>
        <p:spPr>
          <a:xfrm>
            <a:off x="-55039" y="6640583"/>
            <a:ext cx="2788407" cy="347472"/>
          </a:xfrm>
          <a:prstGeom prst="rect">
            <a:avLst/>
          </a:prstGeom>
          <a:noFill/>
        </p:spPr>
        <p:txBody>
          <a:bodyPr wrap="square" rtlCol="0">
            <a:noAutofit/>
          </a:bodyPr>
          <a:lstStyle/>
          <a:p>
            <a:r>
              <a:rPr lang="en-US" sz="1000" dirty="0">
                <a:solidFill>
                  <a:srgbClr val="000000"/>
                </a:solidFill>
              </a:rPr>
              <a:t>Republic Services Confidential</a:t>
            </a:r>
          </a:p>
        </p:txBody>
      </p:sp>
    </p:spTree>
    <p:extLst>
      <p:ext uri="{BB962C8B-B14F-4D97-AF65-F5344CB8AC3E}">
        <p14:creationId xmlns:p14="http://schemas.microsoft.com/office/powerpoint/2010/main" val="105481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w Two Subheads vertic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76586" y="2006262"/>
            <a:ext cx="7772400" cy="1191985"/>
          </a:xfrm>
          <a:prstGeom prst="rect">
            <a:avLst/>
          </a:prstGeom>
        </p:spPr>
        <p:txBody>
          <a:bodyPr wrap="square">
            <a:spAutoFit/>
          </a:bodyPr>
          <a:lstStyle>
            <a:lvl1pPr marL="0" indent="0" algn="just">
              <a:buNone/>
              <a:defRPr sz="1400">
                <a:solidFill>
                  <a:srgbClr val="000000"/>
                </a:solidFill>
              </a:defRPr>
            </a:lvl1pPr>
            <a:lvl2pPr>
              <a:defRPr sz="1500"/>
            </a:lvl2pPr>
            <a:lvl3pPr>
              <a:defRPr sz="1500"/>
            </a:lvl3pPr>
            <a:lvl4pPr>
              <a:defRPr sz="1500"/>
            </a:lvl4pPr>
            <a:lvl5pPr>
              <a:defRPr sz="1500"/>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delenit</a:t>
            </a:r>
            <a:r>
              <a:rPr lang="en-US" dirty="0"/>
              <a:t> </a:t>
            </a:r>
            <a:r>
              <a:rPr lang="en-US" dirty="0" err="1"/>
              <a:t>augue</a:t>
            </a:r>
            <a:r>
              <a:rPr lang="en-US" dirty="0"/>
              <a:t> </a:t>
            </a:r>
            <a:r>
              <a:rPr lang="en-US" dirty="0" err="1"/>
              <a:t>duis</a:t>
            </a:r>
            <a:r>
              <a:rPr lang="en-US" dirty="0"/>
              <a:t> </a:t>
            </a:r>
            <a:r>
              <a:rPr lang="en-US" dirty="0" err="1"/>
              <a:t>dolore</a:t>
            </a:r>
            <a:r>
              <a:rPr lang="en-US" dirty="0"/>
              <a:t>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Nam liber </a:t>
            </a:r>
            <a:r>
              <a:rPr lang="en-US" dirty="0" err="1"/>
              <a:t>tempor</a:t>
            </a:r>
            <a:r>
              <a:rPr lang="en-US" dirty="0"/>
              <a:t> cum </a:t>
            </a:r>
            <a:r>
              <a:rPr lang="en-US" dirty="0" err="1"/>
              <a:t>soluta</a:t>
            </a:r>
            <a:r>
              <a:rPr lang="en-US" dirty="0"/>
              <a:t> </a:t>
            </a:r>
            <a:r>
              <a:rPr lang="en-US" dirty="0" err="1"/>
              <a:t>nobis</a:t>
            </a:r>
            <a:r>
              <a:rPr lang="en-US" dirty="0"/>
              <a:t> </a:t>
            </a:r>
            <a:r>
              <a:rPr lang="en-US" dirty="0" err="1"/>
              <a:t>eleifend</a:t>
            </a:r>
            <a:r>
              <a:rPr lang="en-US" dirty="0"/>
              <a:t> option </a:t>
            </a:r>
            <a:r>
              <a:rPr lang="en-US" dirty="0" err="1"/>
              <a:t>congue</a:t>
            </a:r>
            <a:r>
              <a:rPr lang="en-US" dirty="0"/>
              <a:t> </a:t>
            </a:r>
            <a:r>
              <a:rPr lang="en-US" dirty="0" err="1"/>
              <a:t>nihil</a:t>
            </a:r>
            <a:r>
              <a:rPr lang="en-US" dirty="0"/>
              <a:t> </a:t>
            </a:r>
            <a:r>
              <a:rPr lang="en-US" dirty="0" err="1"/>
              <a:t>imperdiet</a:t>
            </a:r>
            <a:r>
              <a:rPr lang="en-US" dirty="0"/>
              <a:t> doming id quod </a:t>
            </a:r>
            <a:r>
              <a:rPr lang="en-US" dirty="0" err="1"/>
              <a:t>mazim</a:t>
            </a:r>
            <a:r>
              <a:rPr lang="en-US" dirty="0"/>
              <a:t> </a:t>
            </a:r>
            <a:r>
              <a:rPr lang="en-US" dirty="0" err="1"/>
              <a:t>placerat</a:t>
            </a:r>
            <a:r>
              <a:rPr lang="en-US" dirty="0"/>
              <a:t> facer </a:t>
            </a:r>
            <a:r>
              <a:rPr lang="en-US" dirty="0" err="1"/>
              <a:t>possim</a:t>
            </a:r>
            <a:r>
              <a:rPr lang="en-US" dirty="0"/>
              <a:t> </a:t>
            </a:r>
            <a:r>
              <a:rPr lang="en-US" dirty="0" err="1"/>
              <a:t>assum</a:t>
            </a:r>
            <a:r>
              <a:rPr lang="en-US" dirty="0"/>
              <a:t>. </a:t>
            </a:r>
            <a:r>
              <a:rPr lang="en-US" dirty="0" err="1"/>
              <a:t>Typi</a:t>
            </a:r>
            <a:r>
              <a:rPr lang="en-US" dirty="0"/>
              <a:t> non </a:t>
            </a:r>
            <a:r>
              <a:rPr lang="en-US" dirty="0" err="1"/>
              <a:t>habent</a:t>
            </a:r>
            <a:r>
              <a:rPr lang="en-US" dirty="0"/>
              <a:t> </a:t>
            </a:r>
            <a:r>
              <a:rPr lang="en-US" dirty="0" err="1"/>
              <a:t>claritatem</a:t>
            </a:r>
            <a:r>
              <a:rPr lang="en-US" dirty="0"/>
              <a:t> </a:t>
            </a:r>
            <a:r>
              <a:rPr lang="en-US" dirty="0" err="1"/>
              <a:t>insitam</a:t>
            </a:r>
            <a:r>
              <a:rPr lang="en-US" dirty="0"/>
              <a:t>; </a:t>
            </a:r>
            <a:r>
              <a:rPr lang="en-US" dirty="0" err="1"/>
              <a:t>est</a:t>
            </a:r>
            <a:r>
              <a:rPr lang="en-US" dirty="0"/>
              <a:t> </a:t>
            </a:r>
            <a:r>
              <a:rPr lang="en-US" dirty="0" err="1"/>
              <a:t>usus</a:t>
            </a:r>
            <a:r>
              <a:rPr lang="en-US" dirty="0"/>
              <a:t> </a:t>
            </a:r>
            <a:r>
              <a:rPr lang="en-US" dirty="0" err="1"/>
              <a:t>legentis</a:t>
            </a:r>
            <a:r>
              <a:rPr lang="en-US" dirty="0"/>
              <a:t> in </a:t>
            </a:r>
            <a:r>
              <a:rPr lang="en-US" dirty="0" err="1"/>
              <a:t>iis</a:t>
            </a:r>
            <a:r>
              <a:rPr lang="en-US" dirty="0"/>
              <a:t> qui </a:t>
            </a:r>
            <a:r>
              <a:rPr lang="en-US" dirty="0" err="1"/>
              <a:t>facit</a:t>
            </a:r>
            <a:r>
              <a:rPr lang="en-US" dirty="0"/>
              <a:t> </a:t>
            </a:r>
            <a:r>
              <a:rPr lang="en-US" dirty="0" err="1"/>
              <a:t>eorum</a:t>
            </a:r>
            <a:r>
              <a:rPr lang="en-US" dirty="0"/>
              <a:t> </a:t>
            </a:r>
            <a:r>
              <a:rPr lang="en-US" dirty="0" err="1"/>
              <a:t>claritatem</a:t>
            </a:r>
            <a:r>
              <a:rPr lang="en-US" dirty="0"/>
              <a:t>. </a:t>
            </a:r>
            <a:r>
              <a:rPr lang="en-US" dirty="0" err="1"/>
              <a:t>Investigationes</a:t>
            </a:r>
            <a:r>
              <a:rPr lang="en-US" dirty="0"/>
              <a:t> </a:t>
            </a:r>
            <a:r>
              <a:rPr lang="en-US" dirty="0" err="1"/>
              <a:t>demonstraverunt</a:t>
            </a:r>
            <a:endParaRPr lang="en-US" dirty="0"/>
          </a:p>
        </p:txBody>
      </p:sp>
      <p:sp>
        <p:nvSpPr>
          <p:cNvPr id="8" name="Content Placeholder 2"/>
          <p:cNvSpPr>
            <a:spLocks noGrp="1"/>
          </p:cNvSpPr>
          <p:nvPr>
            <p:ph idx="10" hasCustomPrompt="1"/>
          </p:nvPr>
        </p:nvSpPr>
        <p:spPr>
          <a:xfrm>
            <a:off x="676586" y="3928557"/>
            <a:ext cx="7772400" cy="1191985"/>
          </a:xfrm>
          <a:prstGeom prst="rect">
            <a:avLst/>
          </a:prstGeom>
        </p:spPr>
        <p:txBody>
          <a:bodyPr wrap="square">
            <a:spAutoFit/>
          </a:bodyPr>
          <a:lstStyle>
            <a:lvl1pPr marL="0" indent="0" algn="just">
              <a:buNone/>
              <a:defRPr sz="1400">
                <a:solidFill>
                  <a:srgbClr val="000000"/>
                </a:solidFill>
              </a:defRPr>
            </a:lvl1pPr>
            <a:lvl2pPr>
              <a:defRPr sz="1500"/>
            </a:lvl2pPr>
            <a:lvl3pPr>
              <a:defRPr sz="1500"/>
            </a:lvl3pPr>
            <a:lvl4pPr>
              <a:defRPr sz="1500"/>
            </a:lvl4pPr>
            <a:lvl5pPr>
              <a:defRPr sz="1500"/>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delenit</a:t>
            </a:r>
            <a:r>
              <a:rPr lang="en-US" dirty="0"/>
              <a:t> </a:t>
            </a:r>
            <a:r>
              <a:rPr lang="en-US" dirty="0" err="1"/>
              <a:t>augue</a:t>
            </a:r>
            <a:r>
              <a:rPr lang="en-US" dirty="0"/>
              <a:t> </a:t>
            </a:r>
            <a:r>
              <a:rPr lang="en-US" dirty="0" err="1"/>
              <a:t>duis</a:t>
            </a:r>
            <a:r>
              <a:rPr lang="en-US" dirty="0"/>
              <a:t> </a:t>
            </a:r>
            <a:r>
              <a:rPr lang="en-US" dirty="0" err="1"/>
              <a:t>dolore</a:t>
            </a:r>
            <a:r>
              <a:rPr lang="en-US" dirty="0"/>
              <a:t>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Nam liber </a:t>
            </a:r>
            <a:r>
              <a:rPr lang="en-US" dirty="0" err="1"/>
              <a:t>tempor</a:t>
            </a:r>
            <a:r>
              <a:rPr lang="en-US" dirty="0"/>
              <a:t> cum </a:t>
            </a:r>
            <a:r>
              <a:rPr lang="en-US" dirty="0" err="1"/>
              <a:t>soluta</a:t>
            </a:r>
            <a:r>
              <a:rPr lang="en-US" dirty="0"/>
              <a:t> </a:t>
            </a:r>
            <a:r>
              <a:rPr lang="en-US" dirty="0" err="1"/>
              <a:t>nobis</a:t>
            </a:r>
            <a:r>
              <a:rPr lang="en-US" dirty="0"/>
              <a:t> </a:t>
            </a:r>
            <a:r>
              <a:rPr lang="en-US" dirty="0" err="1"/>
              <a:t>eleifend</a:t>
            </a:r>
            <a:r>
              <a:rPr lang="en-US" dirty="0"/>
              <a:t> option </a:t>
            </a:r>
            <a:r>
              <a:rPr lang="en-US" dirty="0" err="1"/>
              <a:t>congue</a:t>
            </a:r>
            <a:r>
              <a:rPr lang="en-US" dirty="0"/>
              <a:t> </a:t>
            </a:r>
            <a:r>
              <a:rPr lang="en-US" dirty="0" err="1"/>
              <a:t>nihil</a:t>
            </a:r>
            <a:r>
              <a:rPr lang="en-US" dirty="0"/>
              <a:t> </a:t>
            </a:r>
            <a:r>
              <a:rPr lang="en-US" dirty="0" err="1"/>
              <a:t>imperdiet</a:t>
            </a:r>
            <a:r>
              <a:rPr lang="en-US" dirty="0"/>
              <a:t> doming id quod </a:t>
            </a:r>
            <a:r>
              <a:rPr lang="en-US" dirty="0" err="1"/>
              <a:t>mazim</a:t>
            </a:r>
            <a:r>
              <a:rPr lang="en-US" dirty="0"/>
              <a:t> </a:t>
            </a:r>
            <a:r>
              <a:rPr lang="en-US" dirty="0" err="1"/>
              <a:t>placerat</a:t>
            </a:r>
            <a:r>
              <a:rPr lang="en-US" dirty="0"/>
              <a:t> facer </a:t>
            </a:r>
            <a:r>
              <a:rPr lang="en-US" dirty="0" err="1"/>
              <a:t>possim</a:t>
            </a:r>
            <a:r>
              <a:rPr lang="en-US" dirty="0"/>
              <a:t> </a:t>
            </a:r>
            <a:r>
              <a:rPr lang="en-US" dirty="0" err="1"/>
              <a:t>assum</a:t>
            </a:r>
            <a:r>
              <a:rPr lang="en-US" dirty="0"/>
              <a:t>. </a:t>
            </a:r>
            <a:r>
              <a:rPr lang="en-US" dirty="0" err="1"/>
              <a:t>Typi</a:t>
            </a:r>
            <a:r>
              <a:rPr lang="en-US" dirty="0"/>
              <a:t> non </a:t>
            </a:r>
            <a:r>
              <a:rPr lang="en-US" dirty="0" err="1"/>
              <a:t>habent</a:t>
            </a:r>
            <a:r>
              <a:rPr lang="en-US" dirty="0"/>
              <a:t> </a:t>
            </a:r>
            <a:r>
              <a:rPr lang="en-US" dirty="0" err="1"/>
              <a:t>claritatem</a:t>
            </a:r>
            <a:r>
              <a:rPr lang="en-US" dirty="0"/>
              <a:t> </a:t>
            </a:r>
            <a:r>
              <a:rPr lang="en-US" dirty="0" err="1"/>
              <a:t>insitam</a:t>
            </a:r>
            <a:r>
              <a:rPr lang="en-US" dirty="0"/>
              <a:t>; </a:t>
            </a:r>
            <a:r>
              <a:rPr lang="en-US" dirty="0" err="1"/>
              <a:t>est</a:t>
            </a:r>
            <a:r>
              <a:rPr lang="en-US" dirty="0"/>
              <a:t> </a:t>
            </a:r>
            <a:r>
              <a:rPr lang="en-US" dirty="0" err="1"/>
              <a:t>usus</a:t>
            </a:r>
            <a:r>
              <a:rPr lang="en-US" dirty="0"/>
              <a:t> </a:t>
            </a:r>
            <a:r>
              <a:rPr lang="en-US" dirty="0" err="1"/>
              <a:t>legentis</a:t>
            </a:r>
            <a:r>
              <a:rPr lang="en-US" dirty="0"/>
              <a:t> in </a:t>
            </a:r>
            <a:r>
              <a:rPr lang="en-US" dirty="0" err="1"/>
              <a:t>iis</a:t>
            </a:r>
            <a:r>
              <a:rPr lang="en-US" dirty="0"/>
              <a:t> qui </a:t>
            </a:r>
            <a:r>
              <a:rPr lang="en-US" dirty="0" err="1"/>
              <a:t>facit</a:t>
            </a:r>
            <a:r>
              <a:rPr lang="en-US" dirty="0"/>
              <a:t> </a:t>
            </a:r>
            <a:r>
              <a:rPr lang="en-US" dirty="0" err="1"/>
              <a:t>eorum</a:t>
            </a:r>
            <a:r>
              <a:rPr lang="en-US" dirty="0"/>
              <a:t> </a:t>
            </a:r>
            <a:r>
              <a:rPr lang="en-US" dirty="0" err="1"/>
              <a:t>claritatem</a:t>
            </a:r>
            <a:r>
              <a:rPr lang="en-US" dirty="0"/>
              <a:t>. </a:t>
            </a:r>
            <a:r>
              <a:rPr lang="en-US" dirty="0" err="1"/>
              <a:t>Investigationes</a:t>
            </a:r>
            <a:r>
              <a:rPr lang="en-US" dirty="0"/>
              <a:t> </a:t>
            </a:r>
            <a:r>
              <a:rPr lang="en-US" dirty="0" err="1"/>
              <a:t>demonstraverunt</a:t>
            </a:r>
            <a:endParaRPr lang="en-US" dirty="0"/>
          </a:p>
        </p:txBody>
      </p:sp>
      <p:sp>
        <p:nvSpPr>
          <p:cNvPr id="9" name="Text Placeholder 6"/>
          <p:cNvSpPr>
            <a:spLocks noGrp="1"/>
          </p:cNvSpPr>
          <p:nvPr>
            <p:ph type="body" sz="quarter" idx="20" hasCustomPrompt="1"/>
          </p:nvPr>
        </p:nvSpPr>
        <p:spPr>
          <a:xfrm>
            <a:off x="676586" y="3369284"/>
            <a:ext cx="7772400" cy="400110"/>
          </a:xfrm>
          <a:prstGeom prst="rect">
            <a:avLst/>
          </a:prstGeom>
        </p:spPr>
        <p:txBody>
          <a:bodyPr wrap="square">
            <a:spAutoFit/>
          </a:bodyPr>
          <a:lstStyle>
            <a:lvl1pPr marL="0" indent="0">
              <a:buFontTx/>
              <a:buNone/>
              <a:defRPr sz="2000" baseline="0">
                <a:solidFill>
                  <a:schemeClr val="accent1"/>
                </a:solidFill>
              </a:defRPr>
            </a:lvl1pPr>
            <a:lvl2pPr marL="457200" indent="0">
              <a:buFontTx/>
              <a:buNone/>
              <a:defRPr>
                <a:solidFill>
                  <a:schemeClr val="accent1"/>
                </a:solidFill>
              </a:defRPr>
            </a:lvl2pPr>
            <a:lvl3pPr marL="914400" indent="0">
              <a:buFontTx/>
              <a:buNone/>
              <a:defRPr>
                <a:solidFill>
                  <a:schemeClr val="accent1"/>
                </a:solidFill>
              </a:defRPr>
            </a:lvl3pPr>
            <a:lvl4pPr marL="1371600" indent="0">
              <a:buFontTx/>
              <a:buNone/>
              <a:defRPr>
                <a:solidFill>
                  <a:schemeClr val="accent1"/>
                </a:solidFill>
              </a:defRPr>
            </a:lvl4pPr>
            <a:lvl5pPr marL="1828800" indent="0">
              <a:buFontTx/>
              <a:buNone/>
              <a:defRPr>
                <a:solidFill>
                  <a:schemeClr val="accent1"/>
                </a:solidFill>
              </a:defRPr>
            </a:lvl5pPr>
          </a:lstStyle>
          <a:p>
            <a:pPr lvl="0"/>
            <a:r>
              <a:rPr lang="en-US" dirty="0" err="1"/>
              <a:t>Subheadline</a:t>
            </a:r>
            <a:endParaRPr lang="en-US" dirty="0"/>
          </a:p>
        </p:txBody>
      </p:sp>
      <p:grpSp>
        <p:nvGrpSpPr>
          <p:cNvPr id="13" name="Group 28"/>
          <p:cNvGrpSpPr>
            <a:grpSpLocks noChangeAspect="1"/>
          </p:cNvGrpSpPr>
          <p:nvPr userDrawn="1"/>
        </p:nvGrpSpPr>
        <p:grpSpPr bwMode="auto">
          <a:xfrm>
            <a:off x="3100388" y="6584950"/>
            <a:ext cx="6062662" cy="280988"/>
            <a:chOff x="1953" y="4148"/>
            <a:chExt cx="3819" cy="177"/>
          </a:xfrm>
        </p:grpSpPr>
        <p:sp>
          <p:nvSpPr>
            <p:cNvPr id="14" name="AutoShape 27"/>
            <p:cNvSpPr>
              <a:spLocks noChangeAspect="1" noChangeArrowheads="1" noTextEdit="1"/>
            </p:cNvSpPr>
            <p:nvPr userDrawn="1"/>
          </p:nvSpPr>
          <p:spPr bwMode="auto">
            <a:xfrm>
              <a:off x="1953" y="4148"/>
              <a:ext cx="3819"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9"/>
            <p:cNvSpPr>
              <a:spLocks/>
            </p:cNvSpPr>
            <p:nvPr userDrawn="1"/>
          </p:nvSpPr>
          <p:spPr bwMode="auto">
            <a:xfrm>
              <a:off x="3600" y="4148"/>
              <a:ext cx="2170" cy="89"/>
            </a:xfrm>
            <a:custGeom>
              <a:avLst/>
              <a:gdLst>
                <a:gd name="T0" fmla="*/ 21 w 917"/>
                <a:gd name="T1" fmla="*/ 0 h 36"/>
                <a:gd name="T2" fmla="*/ 9 w 917"/>
                <a:gd name="T3" fmla="*/ 5 h 36"/>
                <a:gd name="T4" fmla="*/ 5 w 917"/>
                <a:gd name="T5" fmla="*/ 14 h 36"/>
                <a:gd name="T6" fmla="*/ 0 w 917"/>
                <a:gd name="T7" fmla="*/ 36 h 36"/>
                <a:gd name="T8" fmla="*/ 917 w 917"/>
                <a:gd name="T9" fmla="*/ 36 h 36"/>
                <a:gd name="T10" fmla="*/ 917 w 917"/>
                <a:gd name="T11" fmla="*/ 0 h 36"/>
                <a:gd name="T12" fmla="*/ 21 w 917"/>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917" h="36">
                  <a:moveTo>
                    <a:pt x="21" y="0"/>
                  </a:moveTo>
                  <a:cubicBezTo>
                    <a:pt x="15" y="0"/>
                    <a:pt x="11" y="2"/>
                    <a:pt x="9" y="5"/>
                  </a:cubicBezTo>
                  <a:cubicBezTo>
                    <a:pt x="7" y="7"/>
                    <a:pt x="6" y="10"/>
                    <a:pt x="5" y="14"/>
                  </a:cubicBezTo>
                  <a:cubicBezTo>
                    <a:pt x="0" y="36"/>
                    <a:pt x="0" y="36"/>
                    <a:pt x="0" y="36"/>
                  </a:cubicBezTo>
                  <a:cubicBezTo>
                    <a:pt x="917" y="36"/>
                    <a:pt x="917" y="36"/>
                    <a:pt x="917" y="36"/>
                  </a:cubicBezTo>
                  <a:cubicBezTo>
                    <a:pt x="917" y="0"/>
                    <a:pt x="917" y="0"/>
                    <a:pt x="917" y="0"/>
                  </a:cubicBezTo>
                  <a:lnTo>
                    <a:pt x="2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0"/>
            <p:cNvSpPr>
              <a:spLocks/>
            </p:cNvSpPr>
            <p:nvPr userDrawn="1"/>
          </p:nvSpPr>
          <p:spPr bwMode="auto">
            <a:xfrm>
              <a:off x="1951" y="4237"/>
              <a:ext cx="3819" cy="91"/>
            </a:xfrm>
            <a:custGeom>
              <a:avLst/>
              <a:gdLst>
                <a:gd name="T0" fmla="*/ 21 w 1614"/>
                <a:gd name="T1" fmla="*/ 0 h 37"/>
                <a:gd name="T2" fmla="*/ 9 w 1614"/>
                <a:gd name="T3" fmla="*/ 5 h 37"/>
                <a:gd name="T4" fmla="*/ 5 w 1614"/>
                <a:gd name="T5" fmla="*/ 14 h 37"/>
                <a:gd name="T6" fmla="*/ 0 w 1614"/>
                <a:gd name="T7" fmla="*/ 37 h 37"/>
                <a:gd name="T8" fmla="*/ 1614 w 1614"/>
                <a:gd name="T9" fmla="*/ 37 h 37"/>
                <a:gd name="T10" fmla="*/ 1614 w 1614"/>
                <a:gd name="T11" fmla="*/ 0 h 37"/>
                <a:gd name="T12" fmla="*/ 21 w 1614"/>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614" h="37">
                  <a:moveTo>
                    <a:pt x="21" y="0"/>
                  </a:moveTo>
                  <a:cubicBezTo>
                    <a:pt x="15" y="0"/>
                    <a:pt x="11" y="3"/>
                    <a:pt x="9" y="5"/>
                  </a:cubicBezTo>
                  <a:cubicBezTo>
                    <a:pt x="7" y="7"/>
                    <a:pt x="6" y="11"/>
                    <a:pt x="5" y="14"/>
                  </a:cubicBezTo>
                  <a:cubicBezTo>
                    <a:pt x="0" y="37"/>
                    <a:pt x="0" y="37"/>
                    <a:pt x="0" y="37"/>
                  </a:cubicBezTo>
                  <a:cubicBezTo>
                    <a:pt x="1614" y="37"/>
                    <a:pt x="1614" y="37"/>
                    <a:pt x="1614" y="37"/>
                  </a:cubicBezTo>
                  <a:cubicBezTo>
                    <a:pt x="1614" y="0"/>
                    <a:pt x="1614" y="0"/>
                    <a:pt x="1614" y="0"/>
                  </a:cubicBezTo>
                  <a:lnTo>
                    <a:pt x="2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Slide Number Placeholder 5"/>
          <p:cNvSpPr txBox="1">
            <a:spLocks/>
          </p:cNvSpPr>
          <p:nvPr userDrawn="1"/>
        </p:nvSpPr>
        <p:spPr>
          <a:xfrm>
            <a:off x="8357401" y="6315757"/>
            <a:ext cx="844591" cy="342992"/>
          </a:xfrm>
          <a:prstGeom prst="rect">
            <a:avLst/>
          </a:prstGeom>
        </p:spPr>
        <p:txBody>
          <a:bodyPr vert="horz" lIns="91440" tIns="45720" rIns="91440" bIns="45720" rtlCol="0" anchor="t" anchorCtr="0"/>
          <a:lstStyle>
            <a:defPPr>
              <a:defRPr lang="en-US"/>
            </a:defPPr>
            <a:lvl1pPr marL="0" algn="l" defTabSz="457200" rtl="0" eaLnBrk="1" latinLnBrk="0" hangingPunct="1">
              <a:defRPr sz="18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3D27DB1B-11A7-46C2-9C64-C40026885CFA}" type="slidenum">
              <a:rPr lang="en-US" sz="1400" smtClean="0">
                <a:solidFill>
                  <a:srgbClr val="000000"/>
                </a:solidFill>
              </a:rPr>
              <a:pPr algn="r"/>
              <a:t>‹#›</a:t>
            </a:fld>
            <a:endParaRPr lang="en-US" sz="1400" dirty="0">
              <a:solidFill>
                <a:srgbClr val="000000"/>
              </a:solidFill>
            </a:endParaRPr>
          </a:p>
        </p:txBody>
      </p:sp>
      <p:sp>
        <p:nvSpPr>
          <p:cNvPr id="19" name="TextBox 18"/>
          <p:cNvSpPr txBox="1"/>
          <p:nvPr userDrawn="1"/>
        </p:nvSpPr>
        <p:spPr>
          <a:xfrm>
            <a:off x="-55039" y="6640583"/>
            <a:ext cx="2788407" cy="347472"/>
          </a:xfrm>
          <a:prstGeom prst="rect">
            <a:avLst/>
          </a:prstGeom>
          <a:noFill/>
        </p:spPr>
        <p:txBody>
          <a:bodyPr wrap="square" rtlCol="0">
            <a:noAutofit/>
          </a:bodyPr>
          <a:lstStyle/>
          <a:p>
            <a:r>
              <a:rPr lang="en-US" sz="1000" dirty="0">
                <a:solidFill>
                  <a:srgbClr val="000000"/>
                </a:solidFill>
              </a:rPr>
              <a:t>Republic Services Confidential</a:t>
            </a:r>
          </a:p>
        </p:txBody>
      </p:sp>
      <p:sp>
        <p:nvSpPr>
          <p:cNvPr id="20" name="Title 1"/>
          <p:cNvSpPr>
            <a:spLocks noGrp="1"/>
          </p:cNvSpPr>
          <p:nvPr>
            <p:ph type="title" hasCustomPrompt="1"/>
          </p:nvPr>
        </p:nvSpPr>
        <p:spPr>
          <a:xfrm>
            <a:off x="676586" y="284028"/>
            <a:ext cx="7772400" cy="954107"/>
          </a:xfrm>
          <a:prstGeom prst="rect">
            <a:avLst/>
          </a:prstGeom>
        </p:spPr>
        <p:txBody>
          <a:bodyPr>
            <a:spAutoFit/>
          </a:bodyPr>
          <a:lstStyle>
            <a:lvl1pPr>
              <a:defRPr sz="2800">
                <a:solidFill>
                  <a:schemeClr val="accent1"/>
                </a:solidFill>
              </a:defRPr>
            </a:lvl1pPr>
          </a:lstStyle>
          <a:p>
            <a:r>
              <a:rPr lang="en-US" dirty="0"/>
              <a:t>I am a particularly long headline that expands 2 two lines.</a:t>
            </a:r>
          </a:p>
        </p:txBody>
      </p:sp>
      <p:sp>
        <p:nvSpPr>
          <p:cNvPr id="21" name="Text Placeholder 6"/>
          <p:cNvSpPr>
            <a:spLocks noGrp="1"/>
          </p:cNvSpPr>
          <p:nvPr>
            <p:ph type="body" sz="quarter" idx="17" hasCustomPrompt="1"/>
          </p:nvPr>
        </p:nvSpPr>
        <p:spPr>
          <a:xfrm>
            <a:off x="676586" y="1446990"/>
            <a:ext cx="7772400" cy="400110"/>
          </a:xfrm>
          <a:prstGeom prst="rect">
            <a:avLst/>
          </a:prstGeom>
        </p:spPr>
        <p:txBody>
          <a:bodyPr wrap="square">
            <a:spAutoFit/>
          </a:bodyPr>
          <a:lstStyle>
            <a:lvl1pPr marL="0" indent="0">
              <a:buFontTx/>
              <a:buNone/>
              <a:defRPr sz="2000" baseline="0">
                <a:solidFill>
                  <a:schemeClr val="accent1"/>
                </a:solidFill>
              </a:defRPr>
            </a:lvl1pPr>
            <a:lvl2pPr marL="457200" indent="0">
              <a:buFontTx/>
              <a:buNone/>
              <a:defRPr>
                <a:solidFill>
                  <a:schemeClr val="accent1"/>
                </a:solidFill>
              </a:defRPr>
            </a:lvl2pPr>
            <a:lvl3pPr marL="914400" indent="0">
              <a:buFontTx/>
              <a:buNone/>
              <a:defRPr>
                <a:solidFill>
                  <a:schemeClr val="accent1"/>
                </a:solidFill>
              </a:defRPr>
            </a:lvl3pPr>
            <a:lvl4pPr marL="1371600" indent="0">
              <a:buFontTx/>
              <a:buNone/>
              <a:defRPr>
                <a:solidFill>
                  <a:schemeClr val="accent1"/>
                </a:solidFill>
              </a:defRPr>
            </a:lvl4pPr>
            <a:lvl5pPr marL="1828800" indent="0">
              <a:buFontTx/>
              <a:buNone/>
              <a:defRPr>
                <a:solidFill>
                  <a:schemeClr val="accent1"/>
                </a:solidFill>
              </a:defRPr>
            </a:lvl5pPr>
          </a:lstStyle>
          <a:p>
            <a:pPr lvl="0"/>
            <a:r>
              <a:rPr lang="en-US" dirty="0" err="1"/>
              <a:t>Subheadline</a:t>
            </a:r>
            <a:endParaRPr lang="en-US" dirty="0"/>
          </a:p>
        </p:txBody>
      </p:sp>
    </p:spTree>
    <p:extLst>
      <p:ext uri="{BB962C8B-B14F-4D97-AF65-F5344CB8AC3E}">
        <p14:creationId xmlns:p14="http://schemas.microsoft.com/office/powerpoint/2010/main" val="1060179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77733" y="237310"/>
            <a:ext cx="7772400" cy="523220"/>
          </a:xfrm>
          <a:prstGeom prst="rect">
            <a:avLst/>
          </a:prstGeom>
        </p:spPr>
        <p:txBody>
          <a:bodyPr vert="horz" wrap="square" lIns="91440" tIns="45720" rIns="91440" bIns="45720" rtlCol="0" anchor="t" anchorCtr="0">
            <a:spAutoFit/>
          </a:bodyPr>
          <a:lstStyle/>
          <a:p>
            <a:r>
              <a:rPr lang="en-US" dirty="0"/>
              <a:t>Click to edit Master title style</a:t>
            </a:r>
          </a:p>
        </p:txBody>
      </p:sp>
      <p:sp>
        <p:nvSpPr>
          <p:cNvPr id="5" name="Text Placeholder 2"/>
          <p:cNvSpPr>
            <a:spLocks noGrp="1"/>
          </p:cNvSpPr>
          <p:nvPr>
            <p:ph type="body" idx="1"/>
          </p:nvPr>
        </p:nvSpPr>
        <p:spPr>
          <a:xfrm>
            <a:off x="677733" y="925134"/>
            <a:ext cx="7772400" cy="1877437"/>
          </a:xfrm>
          <a:prstGeom prst="rect">
            <a:avLst/>
          </a:prstGeom>
        </p:spPr>
        <p:txBody>
          <a:bodyPr vert="horz" wrap="square" lIns="91440" tIns="45720" rIns="91440" bIns="4572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2168060"/>
      </p:ext>
    </p:extLst>
  </p:cSld>
  <p:clrMap bg1="lt1" tx1="dk1" bg2="lt2" tx2="dk2" accent1="accent1" accent2="accent2" accent3="accent3" accent4="accent4" accent5="accent5" accent6="accent6" hlink="hlink" folHlink="folHlink"/>
  <p:sldLayoutIdLst>
    <p:sldLayoutId id="2147483710" r:id="rId1"/>
    <p:sldLayoutId id="2147483649" r:id="rId2"/>
    <p:sldLayoutId id="2147483658" r:id="rId3"/>
    <p:sldLayoutId id="2147483712" r:id="rId4"/>
    <p:sldLayoutId id="2147483704" r:id="rId5"/>
    <p:sldLayoutId id="2147483718" r:id="rId6"/>
    <p:sldLayoutId id="2147483717" r:id="rId7"/>
    <p:sldLayoutId id="2147483661" r:id="rId8"/>
    <p:sldLayoutId id="2147483669" r:id="rId9"/>
    <p:sldLayoutId id="2147483652" r:id="rId10"/>
    <p:sldLayoutId id="2147483653" r:id="rId11"/>
    <p:sldLayoutId id="2147483671" r:id="rId12"/>
    <p:sldLayoutId id="2147483670" r:id="rId13"/>
    <p:sldLayoutId id="2147483668" r:id="rId14"/>
    <p:sldLayoutId id="2147483714" r:id="rId15"/>
    <p:sldLayoutId id="2147483713" r:id="rId16"/>
    <p:sldLayoutId id="2147483665" r:id="rId17"/>
    <p:sldLayoutId id="2147483662" r:id="rId18"/>
    <p:sldLayoutId id="2147483654" r:id="rId19"/>
    <p:sldLayoutId id="2147483673" r:id="rId20"/>
    <p:sldLayoutId id="2147483672" r:id="rId21"/>
    <p:sldLayoutId id="2147483678" r:id="rId22"/>
    <p:sldLayoutId id="2147483679" r:id="rId23"/>
    <p:sldLayoutId id="2147483680" r:id="rId24"/>
    <p:sldLayoutId id="2147483681" r:id="rId25"/>
    <p:sldLayoutId id="2147483682" r:id="rId26"/>
    <p:sldLayoutId id="2147483683" r:id="rId27"/>
    <p:sldLayoutId id="2147483684" r:id="rId28"/>
  </p:sldLayoutIdLst>
  <p:hf hdr="0" dt="0"/>
  <p:txStyles>
    <p:titleStyle>
      <a:lvl1pPr algn="l" defTabSz="457200" rtl="0" eaLnBrk="1" latinLnBrk="0" hangingPunct="1">
        <a:spcBef>
          <a:spcPct val="0"/>
        </a:spcBef>
        <a:buNone/>
        <a:defRPr sz="2800" kern="1200">
          <a:solidFill>
            <a:schemeClr val="accent1"/>
          </a:solidFill>
          <a:latin typeface="Verdana"/>
          <a:ea typeface="+mj-ea"/>
          <a:cs typeface="Verdana"/>
        </a:defRPr>
      </a:lvl1pPr>
    </p:titleStyle>
    <p:body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000" kern="1200">
          <a:solidFill>
            <a:srgbClr val="000000"/>
          </a:solidFill>
          <a:latin typeface="Verdana"/>
          <a:ea typeface="+mn-ea"/>
          <a:cs typeface="Verdana"/>
        </a:defRPr>
      </a:lvl1pPr>
      <a:lvl2pPr marL="742950" marR="0" indent="-285750" algn="l" defTabSz="457200" rtl="0" eaLnBrk="1" fontAlgn="auto" latinLnBrk="0" hangingPunct="1">
        <a:lnSpc>
          <a:spcPct val="100000"/>
        </a:lnSpc>
        <a:spcBef>
          <a:spcPct val="20000"/>
        </a:spcBef>
        <a:spcAft>
          <a:spcPts val="0"/>
        </a:spcAft>
        <a:buClrTx/>
        <a:buSzPct val="80000"/>
        <a:buFont typeface="Verdana" panose="020B0604030504040204" pitchFamily="34" charset="0"/>
        <a:buChar char="−"/>
        <a:tabLst/>
        <a:defRPr sz="2000" kern="1200" baseline="0">
          <a:solidFill>
            <a:srgbClr val="000000"/>
          </a:solidFill>
          <a:latin typeface="Verdana"/>
          <a:ea typeface="+mn-ea"/>
          <a:cs typeface="Verdana"/>
        </a:defRPr>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2000" kern="1200">
          <a:solidFill>
            <a:srgbClr val="000000"/>
          </a:solidFill>
          <a:latin typeface="Verdana"/>
          <a:ea typeface="+mn-ea"/>
          <a:cs typeface="Verdana"/>
        </a:defRPr>
      </a:lvl3pPr>
      <a:lvl4pPr marL="1600200" marR="0" indent="-228600" algn="l" defTabSz="457200" rtl="0" eaLnBrk="1" fontAlgn="auto" latinLnBrk="0" hangingPunct="1">
        <a:lnSpc>
          <a:spcPct val="100000"/>
        </a:lnSpc>
        <a:spcBef>
          <a:spcPct val="20000"/>
        </a:spcBef>
        <a:spcAft>
          <a:spcPts val="0"/>
        </a:spcAft>
        <a:buClrTx/>
        <a:buSzPct val="80000"/>
        <a:buFont typeface="Verdana" panose="020B0604030504040204" pitchFamily="34" charset="0"/>
        <a:buChar char="−"/>
        <a:tabLst/>
        <a:defRPr sz="2000" kern="1200">
          <a:solidFill>
            <a:srgbClr val="000000"/>
          </a:solidFill>
          <a:latin typeface="Verdana"/>
          <a:ea typeface="+mn-ea"/>
          <a:cs typeface="Verdana"/>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2000" kern="1200">
          <a:solidFill>
            <a:srgbClr val="000000"/>
          </a:solidFill>
          <a:latin typeface="Verdana"/>
          <a:ea typeface="+mn-ea"/>
          <a:cs typeface="Verdana"/>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E1CFE-50A6-45D2-9042-A111F933149B}"/>
              </a:ext>
            </a:extLst>
          </p:cNvPr>
          <p:cNvSpPr>
            <a:spLocks noGrp="1"/>
          </p:cNvSpPr>
          <p:nvPr>
            <p:ph type="ctrTitle"/>
          </p:nvPr>
        </p:nvSpPr>
        <p:spPr>
          <a:xfrm>
            <a:off x="438150" y="2004477"/>
            <a:ext cx="8050529" cy="707886"/>
          </a:xfrm>
        </p:spPr>
        <p:txBody>
          <a:bodyPr/>
          <a:lstStyle/>
          <a:p>
            <a:pPr algn="ctr"/>
            <a:r>
              <a:rPr lang="en-US" dirty="0"/>
              <a:t>2022 Route Improvement Plan</a:t>
            </a:r>
          </a:p>
        </p:txBody>
      </p:sp>
      <p:sp>
        <p:nvSpPr>
          <p:cNvPr id="3" name="Subtitle 2">
            <a:extLst>
              <a:ext uri="{FF2B5EF4-FFF2-40B4-BE49-F238E27FC236}">
                <a16:creationId xmlns:a16="http://schemas.microsoft.com/office/drawing/2014/main" id="{469E9173-A5B6-40AF-8CEB-F8B8CC0E65E5}"/>
              </a:ext>
            </a:extLst>
          </p:cNvPr>
          <p:cNvSpPr>
            <a:spLocks noGrp="1"/>
          </p:cNvSpPr>
          <p:nvPr>
            <p:ph type="subTitle" idx="1"/>
          </p:nvPr>
        </p:nvSpPr>
        <p:spPr>
          <a:xfrm>
            <a:off x="805814" y="2888063"/>
            <a:ext cx="7315200" cy="523220"/>
          </a:xfrm>
        </p:spPr>
        <p:txBody>
          <a:bodyPr/>
          <a:lstStyle/>
          <a:p>
            <a:pPr algn="ctr"/>
            <a:r>
              <a:rPr lang="en-US" dirty="0"/>
              <a:t>City of Dayton</a:t>
            </a:r>
          </a:p>
        </p:txBody>
      </p:sp>
    </p:spTree>
    <p:extLst>
      <p:ext uri="{BB962C8B-B14F-4D97-AF65-F5344CB8AC3E}">
        <p14:creationId xmlns:p14="http://schemas.microsoft.com/office/powerpoint/2010/main" val="4130366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D1027-351D-48DF-8249-24747593F5CD}"/>
              </a:ext>
            </a:extLst>
          </p:cNvPr>
          <p:cNvSpPr>
            <a:spLocks noGrp="1"/>
          </p:cNvSpPr>
          <p:nvPr>
            <p:ph type="ctrTitle"/>
          </p:nvPr>
        </p:nvSpPr>
        <p:spPr>
          <a:xfrm>
            <a:off x="191589" y="173784"/>
            <a:ext cx="8273142" cy="646331"/>
          </a:xfrm>
        </p:spPr>
        <p:txBody>
          <a:bodyPr/>
          <a:lstStyle/>
          <a:p>
            <a:r>
              <a:rPr lang="en-US" sz="1800" dirty="0"/>
              <a:t>Mailer- Recycle Day Change, Friday to Tuesday (competitor hauls trash)</a:t>
            </a:r>
          </a:p>
        </p:txBody>
      </p:sp>
      <p:pic>
        <p:nvPicPr>
          <p:cNvPr id="3074" name="Picture 2" descr="image">
            <a:extLst>
              <a:ext uri="{FF2B5EF4-FFF2-40B4-BE49-F238E27FC236}">
                <a16:creationId xmlns:a16="http://schemas.microsoft.com/office/drawing/2014/main" id="{EA9575CE-844E-4B0D-B581-BF9000AAAA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242" y="1271452"/>
            <a:ext cx="6155847" cy="411915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3CE56A4-EC61-4F8A-A163-653F3EA916F8}"/>
              </a:ext>
            </a:extLst>
          </p:cNvPr>
          <p:cNvSpPr txBox="1"/>
          <p:nvPr/>
        </p:nvSpPr>
        <p:spPr>
          <a:xfrm>
            <a:off x="122003" y="5963474"/>
            <a:ext cx="6775185" cy="276999"/>
          </a:xfrm>
          <a:prstGeom prst="rect">
            <a:avLst/>
          </a:prstGeom>
          <a:noFill/>
        </p:spPr>
        <p:txBody>
          <a:bodyPr wrap="square">
            <a:spAutoFit/>
          </a:bodyPr>
          <a:lstStyle/>
          <a:p>
            <a:r>
              <a:rPr lang="en-US" sz="1200" dirty="0">
                <a:solidFill>
                  <a:srgbClr val="0070C0"/>
                </a:solidFill>
              </a:rPr>
              <a:t>Please note that the front side of postcard will be identical to that shown on page 6</a:t>
            </a:r>
          </a:p>
        </p:txBody>
      </p:sp>
    </p:spTree>
    <p:extLst>
      <p:ext uri="{BB962C8B-B14F-4D97-AF65-F5344CB8AC3E}">
        <p14:creationId xmlns:p14="http://schemas.microsoft.com/office/powerpoint/2010/main" val="524837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DBB0D-4636-4982-A9F1-5A061C8E4AC8}"/>
              </a:ext>
            </a:extLst>
          </p:cNvPr>
          <p:cNvSpPr>
            <a:spLocks noGrp="1"/>
          </p:cNvSpPr>
          <p:nvPr>
            <p:ph type="ctrTitle"/>
          </p:nvPr>
        </p:nvSpPr>
        <p:spPr>
          <a:xfrm>
            <a:off x="205740" y="177776"/>
            <a:ext cx="8372475" cy="584775"/>
          </a:xfrm>
        </p:spPr>
        <p:txBody>
          <a:bodyPr/>
          <a:lstStyle/>
          <a:p>
            <a:r>
              <a:rPr lang="en-US" sz="3200" dirty="0"/>
              <a:t>Why the Change?</a:t>
            </a:r>
          </a:p>
        </p:txBody>
      </p:sp>
      <p:sp>
        <p:nvSpPr>
          <p:cNvPr id="6" name="Subtitle 5">
            <a:extLst>
              <a:ext uri="{FF2B5EF4-FFF2-40B4-BE49-F238E27FC236}">
                <a16:creationId xmlns:a16="http://schemas.microsoft.com/office/drawing/2014/main" id="{91EA74A5-4538-4407-8936-39EDE9857F37}"/>
              </a:ext>
            </a:extLst>
          </p:cNvPr>
          <p:cNvSpPr>
            <a:spLocks noGrp="1"/>
          </p:cNvSpPr>
          <p:nvPr>
            <p:ph type="subTitle" idx="1"/>
          </p:nvPr>
        </p:nvSpPr>
        <p:spPr>
          <a:xfrm>
            <a:off x="205740" y="797510"/>
            <a:ext cx="8624751" cy="5262979"/>
          </a:xfrm>
        </p:spPr>
        <p:txBody>
          <a:bodyPr/>
          <a:lstStyle/>
          <a:p>
            <a:r>
              <a:rPr lang="en-US" dirty="0"/>
              <a:t>These collection day changes provide Republic Services the ability to balance out headcount allowing us to stay efficient, keep costs down as much as possible, and provide better service.  Most importantly, this change allows for RSG to have a faster response time for City of Dayton residents as we will be in the City more than once per week. And lastly, the City continues to grow.  By expanding the collection schedule now Republic is better positioned to allocate additional resources as needed.  </a:t>
            </a:r>
          </a:p>
        </p:txBody>
      </p:sp>
    </p:spTree>
    <p:extLst>
      <p:ext uri="{BB962C8B-B14F-4D97-AF65-F5344CB8AC3E}">
        <p14:creationId xmlns:p14="http://schemas.microsoft.com/office/powerpoint/2010/main" val="4182502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DBB0D-4636-4982-A9F1-5A061C8E4AC8}"/>
              </a:ext>
            </a:extLst>
          </p:cNvPr>
          <p:cNvSpPr>
            <a:spLocks noGrp="1"/>
          </p:cNvSpPr>
          <p:nvPr>
            <p:ph type="ctrTitle"/>
          </p:nvPr>
        </p:nvSpPr>
        <p:spPr>
          <a:xfrm>
            <a:off x="522514" y="190431"/>
            <a:ext cx="6601097" cy="584775"/>
          </a:xfrm>
        </p:spPr>
        <p:txBody>
          <a:bodyPr/>
          <a:lstStyle/>
          <a:p>
            <a:pPr algn="ctr"/>
            <a:r>
              <a:rPr lang="en-US" sz="3200" dirty="0"/>
              <a:t>Communication-Transition Plan</a:t>
            </a:r>
          </a:p>
        </p:txBody>
      </p:sp>
      <p:sp>
        <p:nvSpPr>
          <p:cNvPr id="6" name="Subtitle 5">
            <a:extLst>
              <a:ext uri="{FF2B5EF4-FFF2-40B4-BE49-F238E27FC236}">
                <a16:creationId xmlns:a16="http://schemas.microsoft.com/office/drawing/2014/main" id="{91EA74A5-4538-4407-8936-39EDE9857F37}"/>
              </a:ext>
            </a:extLst>
          </p:cNvPr>
          <p:cNvSpPr>
            <a:spLocks noGrp="1"/>
          </p:cNvSpPr>
          <p:nvPr>
            <p:ph type="subTitle" idx="1"/>
          </p:nvPr>
        </p:nvSpPr>
        <p:spPr>
          <a:xfrm>
            <a:off x="133350" y="987251"/>
            <a:ext cx="8667750" cy="6149376"/>
          </a:xfrm>
        </p:spPr>
        <p:txBody>
          <a:bodyPr/>
          <a:lstStyle/>
          <a:p>
            <a:pPr marL="457200" indent="-457200">
              <a:buFont typeface="Arial" panose="020B0604020202020204" pitchFamily="34" charset="0"/>
              <a:buChar char="•"/>
            </a:pPr>
            <a:r>
              <a:rPr lang="en-US" sz="2400" dirty="0"/>
              <a:t>All affected residents will be notified via mail; generally, we send a postcard notification</a:t>
            </a:r>
          </a:p>
          <a:p>
            <a:pPr marL="457200" indent="-457200">
              <a:buFont typeface="Arial" panose="020B0604020202020204" pitchFamily="34" charset="0"/>
              <a:buChar char="•"/>
            </a:pPr>
            <a:r>
              <a:rPr lang="en-US" sz="2400" dirty="0"/>
              <a:t>When we transition the service weeks, RSG will pick up recycling two weeks in a row and then resume every other week service with the new schedule.</a:t>
            </a:r>
          </a:p>
          <a:p>
            <a:pPr marL="457200" indent="-457200">
              <a:buFont typeface="Arial" panose="020B0604020202020204" pitchFamily="34" charset="0"/>
              <a:buChar char="•"/>
            </a:pPr>
            <a:r>
              <a:rPr lang="en-US" sz="2400" dirty="0"/>
              <a:t>If the City can provide a list of residential phone numbers RSG will also issue call-em-all announcements and reminders to all residents affected. Otherwise, we can do so with those we have on file. </a:t>
            </a:r>
          </a:p>
          <a:p>
            <a:pPr marL="457200" indent="-457200">
              <a:buFont typeface="Arial" panose="020B0604020202020204" pitchFamily="34" charset="0"/>
              <a:buChar char="•"/>
            </a:pPr>
            <a:r>
              <a:rPr lang="en-US" sz="2400" dirty="0"/>
              <a:t>An address list will be provided to City Staff in advance of the transition as a reference should a resident call in.</a:t>
            </a:r>
          </a:p>
          <a:p>
            <a:endParaRPr lang="en-US" dirty="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3035070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DBB0D-4636-4982-A9F1-5A061C8E4AC8}"/>
              </a:ext>
            </a:extLst>
          </p:cNvPr>
          <p:cNvSpPr>
            <a:spLocks noGrp="1"/>
          </p:cNvSpPr>
          <p:nvPr>
            <p:ph type="ctrTitle"/>
          </p:nvPr>
        </p:nvSpPr>
        <p:spPr>
          <a:xfrm>
            <a:off x="323850" y="341382"/>
            <a:ext cx="8496299" cy="1323439"/>
          </a:xfrm>
        </p:spPr>
        <p:txBody>
          <a:bodyPr/>
          <a:lstStyle/>
          <a:p>
            <a:r>
              <a:rPr lang="en-US" dirty="0"/>
              <a:t>Republic Services acquired Randy’s Sanitation in Dec. 2020</a:t>
            </a:r>
          </a:p>
        </p:txBody>
      </p:sp>
      <p:sp>
        <p:nvSpPr>
          <p:cNvPr id="3" name="Subtitle 2">
            <a:extLst>
              <a:ext uri="{FF2B5EF4-FFF2-40B4-BE49-F238E27FC236}">
                <a16:creationId xmlns:a16="http://schemas.microsoft.com/office/drawing/2014/main" id="{FC4AD805-AEBB-42F5-AF58-45624CE9E1E2}"/>
              </a:ext>
            </a:extLst>
          </p:cNvPr>
          <p:cNvSpPr>
            <a:spLocks noGrp="1"/>
          </p:cNvSpPr>
          <p:nvPr>
            <p:ph type="subTitle" idx="1"/>
          </p:nvPr>
        </p:nvSpPr>
        <p:spPr>
          <a:xfrm>
            <a:off x="323850" y="1781175"/>
            <a:ext cx="8088630" cy="4142673"/>
          </a:xfrm>
        </p:spPr>
        <p:txBody>
          <a:bodyPr/>
          <a:lstStyle/>
          <a:p>
            <a:r>
              <a:rPr lang="en-US" dirty="0"/>
              <a:t>RSG Routes and Hauling Services</a:t>
            </a:r>
          </a:p>
          <a:p>
            <a:pPr marL="514350" indent="-514350">
              <a:buFont typeface="+mj-lt"/>
              <a:buAutoNum type="arabicPeriod"/>
            </a:pPr>
            <a:r>
              <a:rPr lang="en-US" dirty="0"/>
              <a:t>Current State:  The City of Dayton is serviced out of the Blaine Division and the St. Michael Division.</a:t>
            </a:r>
          </a:p>
          <a:p>
            <a:pPr marL="514350" indent="-514350">
              <a:buFont typeface="+mj-lt"/>
              <a:buAutoNum type="arabicPeriod"/>
            </a:pPr>
            <a:r>
              <a:rPr lang="en-US" dirty="0"/>
              <a:t>Future State:  All routes will be serviced out of the St. Michael Hauling Division, as of March 28th, which will increase our speed of response and improve service to residents. </a:t>
            </a:r>
          </a:p>
        </p:txBody>
      </p:sp>
    </p:spTree>
    <p:extLst>
      <p:ext uri="{BB962C8B-B14F-4D97-AF65-F5344CB8AC3E}">
        <p14:creationId xmlns:p14="http://schemas.microsoft.com/office/powerpoint/2010/main" val="516821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DBB0D-4636-4982-A9F1-5A061C8E4AC8}"/>
              </a:ext>
            </a:extLst>
          </p:cNvPr>
          <p:cNvSpPr>
            <a:spLocks noGrp="1"/>
          </p:cNvSpPr>
          <p:nvPr>
            <p:ph type="ctrTitle"/>
          </p:nvPr>
        </p:nvSpPr>
        <p:spPr>
          <a:xfrm>
            <a:off x="266700" y="173013"/>
            <a:ext cx="8372475" cy="1077218"/>
          </a:xfrm>
        </p:spPr>
        <p:txBody>
          <a:bodyPr/>
          <a:lstStyle/>
          <a:p>
            <a:r>
              <a:rPr lang="en-US" sz="3200" dirty="0"/>
              <a:t>Proposal to Day Change from Friday to Monday</a:t>
            </a:r>
          </a:p>
        </p:txBody>
      </p:sp>
      <p:sp>
        <p:nvSpPr>
          <p:cNvPr id="7" name="Subtitle 6">
            <a:extLst>
              <a:ext uri="{FF2B5EF4-FFF2-40B4-BE49-F238E27FC236}">
                <a16:creationId xmlns:a16="http://schemas.microsoft.com/office/drawing/2014/main" id="{098A6E4C-A47E-4B4B-86F7-2F13C8157AA9}"/>
              </a:ext>
            </a:extLst>
          </p:cNvPr>
          <p:cNvSpPr>
            <a:spLocks noGrp="1"/>
          </p:cNvSpPr>
          <p:nvPr>
            <p:ph type="subTitle" idx="1"/>
          </p:nvPr>
        </p:nvSpPr>
        <p:spPr>
          <a:xfrm>
            <a:off x="147637" y="1417269"/>
            <a:ext cx="8610600" cy="3797963"/>
          </a:xfrm>
        </p:spPr>
        <p:txBody>
          <a:bodyPr/>
          <a:lstStyle/>
          <a:p>
            <a:pPr marL="457200" indent="-457200">
              <a:buFont typeface="Wingdings" panose="05000000000000000000" pitchFamily="2" charset="2"/>
              <a:buChar char="Ø"/>
            </a:pPr>
            <a:r>
              <a:rPr lang="en-US" dirty="0"/>
              <a:t>Number of home affected: 1,235</a:t>
            </a:r>
          </a:p>
          <a:p>
            <a:pPr marL="457200" indent="-457200">
              <a:buFont typeface="Wingdings" panose="05000000000000000000" pitchFamily="2" charset="2"/>
              <a:buChar char="Ø"/>
            </a:pPr>
            <a:r>
              <a:rPr lang="en-US" dirty="0"/>
              <a:t>Date of Change: March 28, 2022</a:t>
            </a:r>
          </a:p>
          <a:p>
            <a:pPr marL="457200" indent="-457200">
              <a:buFont typeface="Wingdings" panose="05000000000000000000" pitchFamily="2" charset="2"/>
              <a:buChar char="Ø"/>
            </a:pPr>
            <a:r>
              <a:rPr lang="en-US" dirty="0"/>
              <a:t>Scope of Change: 2 Recycle routes (both remain gray week) and 1 Trash route.</a:t>
            </a:r>
          </a:p>
          <a:p>
            <a:pPr marL="457200" indent="-457200">
              <a:buFont typeface="Wingdings" panose="05000000000000000000" pitchFamily="2" charset="2"/>
              <a:buChar char="Ø"/>
            </a:pPr>
            <a:r>
              <a:rPr lang="en-US" dirty="0"/>
              <a:t>Trash is Open Market and, in the area, noted on page 4 Republic Services collects approximately 54% of the customers leaving 46% as serviced by other haulers. </a:t>
            </a:r>
          </a:p>
        </p:txBody>
      </p:sp>
    </p:spTree>
    <p:extLst>
      <p:ext uri="{BB962C8B-B14F-4D97-AF65-F5344CB8AC3E}">
        <p14:creationId xmlns:p14="http://schemas.microsoft.com/office/powerpoint/2010/main" val="3445414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DBB0D-4636-4982-A9F1-5A061C8E4AC8}"/>
              </a:ext>
            </a:extLst>
          </p:cNvPr>
          <p:cNvSpPr>
            <a:spLocks noGrp="1"/>
          </p:cNvSpPr>
          <p:nvPr>
            <p:ph type="ctrTitle"/>
          </p:nvPr>
        </p:nvSpPr>
        <p:spPr>
          <a:xfrm>
            <a:off x="167309" y="115174"/>
            <a:ext cx="8608943" cy="461665"/>
          </a:xfrm>
        </p:spPr>
        <p:txBody>
          <a:bodyPr/>
          <a:lstStyle/>
          <a:p>
            <a:pPr algn="ctr"/>
            <a:r>
              <a:rPr lang="en-US" sz="2400" dirty="0"/>
              <a:t>Map of Day Change moving Friday Service to Monday</a:t>
            </a:r>
          </a:p>
        </p:txBody>
      </p:sp>
      <p:sp>
        <p:nvSpPr>
          <p:cNvPr id="7" name="Subtitle 6">
            <a:extLst>
              <a:ext uri="{FF2B5EF4-FFF2-40B4-BE49-F238E27FC236}">
                <a16:creationId xmlns:a16="http://schemas.microsoft.com/office/drawing/2014/main" id="{098A6E4C-A47E-4B4B-86F7-2F13C8157AA9}"/>
              </a:ext>
            </a:extLst>
          </p:cNvPr>
          <p:cNvSpPr>
            <a:spLocks noGrp="1"/>
          </p:cNvSpPr>
          <p:nvPr>
            <p:ph type="subTitle" idx="1"/>
          </p:nvPr>
        </p:nvSpPr>
        <p:spPr>
          <a:xfrm>
            <a:off x="1574668" y="2721083"/>
            <a:ext cx="6713475" cy="409807"/>
          </a:xfrm>
        </p:spPr>
        <p:txBody>
          <a:bodyPr/>
          <a:lstStyle/>
          <a:p>
            <a:endParaRPr lang="en-US" dirty="0"/>
          </a:p>
        </p:txBody>
      </p:sp>
      <p:pic>
        <p:nvPicPr>
          <p:cNvPr id="1026" name="Picture 7">
            <a:extLst>
              <a:ext uri="{FF2B5EF4-FFF2-40B4-BE49-F238E27FC236}">
                <a16:creationId xmlns:a16="http://schemas.microsoft.com/office/drawing/2014/main" id="{1F297FB5-5336-4995-840E-DC0E146D77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09" y="737965"/>
            <a:ext cx="8825580" cy="491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8738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D1027-351D-48DF-8249-24747593F5CD}"/>
              </a:ext>
            </a:extLst>
          </p:cNvPr>
          <p:cNvSpPr>
            <a:spLocks noGrp="1"/>
          </p:cNvSpPr>
          <p:nvPr>
            <p:ph type="ctrTitle"/>
          </p:nvPr>
        </p:nvSpPr>
        <p:spPr>
          <a:xfrm>
            <a:off x="374469" y="313121"/>
            <a:ext cx="8273142" cy="646331"/>
          </a:xfrm>
        </p:spPr>
        <p:txBody>
          <a:bodyPr/>
          <a:lstStyle/>
          <a:p>
            <a:r>
              <a:rPr lang="en-US" sz="1800" dirty="0"/>
              <a:t>Mailer - Dayton Standard Day Change (trash and recycling serviced by Republic, Moving service from Friday to Monday)</a:t>
            </a:r>
          </a:p>
        </p:txBody>
      </p:sp>
      <p:pic>
        <p:nvPicPr>
          <p:cNvPr id="1026" name="Picture 2" descr="image">
            <a:extLst>
              <a:ext uri="{FF2B5EF4-FFF2-40B4-BE49-F238E27FC236}">
                <a16:creationId xmlns:a16="http://schemas.microsoft.com/office/drawing/2014/main" id="{EEA14419-FAA5-4860-B975-EEABABA996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5954" y="959452"/>
            <a:ext cx="3805646" cy="5674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424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FDF28-779A-4ABD-842D-704C119F0FDB}"/>
              </a:ext>
            </a:extLst>
          </p:cNvPr>
          <p:cNvSpPr>
            <a:spLocks noGrp="1"/>
          </p:cNvSpPr>
          <p:nvPr>
            <p:ph type="ctrTitle"/>
          </p:nvPr>
        </p:nvSpPr>
        <p:spPr>
          <a:xfrm>
            <a:off x="189197" y="358076"/>
            <a:ext cx="8676129" cy="369332"/>
          </a:xfrm>
        </p:spPr>
        <p:txBody>
          <a:bodyPr/>
          <a:lstStyle/>
          <a:p>
            <a:r>
              <a:rPr lang="en-US" sz="1800" dirty="0"/>
              <a:t>Mailer- Recycle Day Change, Friday to Monday (competitor hauls trash)</a:t>
            </a:r>
          </a:p>
        </p:txBody>
      </p:sp>
      <p:pic>
        <p:nvPicPr>
          <p:cNvPr id="2050" name="Picture 2">
            <a:extLst>
              <a:ext uri="{FF2B5EF4-FFF2-40B4-BE49-F238E27FC236}">
                <a16:creationId xmlns:a16="http://schemas.microsoft.com/office/drawing/2014/main" id="{152EC500-A2E0-47AD-A011-08380B1627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702" y="727408"/>
            <a:ext cx="3901616" cy="5812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864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DBB0D-4636-4982-A9F1-5A061C8E4AC8}"/>
              </a:ext>
            </a:extLst>
          </p:cNvPr>
          <p:cNvSpPr>
            <a:spLocks noGrp="1"/>
          </p:cNvSpPr>
          <p:nvPr>
            <p:ph type="ctrTitle"/>
          </p:nvPr>
        </p:nvSpPr>
        <p:spPr>
          <a:xfrm>
            <a:off x="152400" y="205463"/>
            <a:ext cx="8991600" cy="523220"/>
          </a:xfrm>
        </p:spPr>
        <p:txBody>
          <a:bodyPr/>
          <a:lstStyle/>
          <a:p>
            <a:r>
              <a:rPr lang="en-US" sz="2800" dirty="0"/>
              <a:t>Proposal to Day Change from Friday to Tuesday</a:t>
            </a:r>
          </a:p>
        </p:txBody>
      </p:sp>
      <p:sp>
        <p:nvSpPr>
          <p:cNvPr id="7" name="Subtitle 6">
            <a:extLst>
              <a:ext uri="{FF2B5EF4-FFF2-40B4-BE49-F238E27FC236}">
                <a16:creationId xmlns:a16="http://schemas.microsoft.com/office/drawing/2014/main" id="{098A6E4C-A47E-4B4B-86F7-2F13C8157AA9}"/>
              </a:ext>
            </a:extLst>
          </p:cNvPr>
          <p:cNvSpPr>
            <a:spLocks noGrp="1"/>
          </p:cNvSpPr>
          <p:nvPr>
            <p:ph type="subTitle" idx="1"/>
          </p:nvPr>
        </p:nvSpPr>
        <p:spPr>
          <a:xfrm>
            <a:off x="52387" y="883688"/>
            <a:ext cx="9039226" cy="4659737"/>
          </a:xfrm>
        </p:spPr>
        <p:txBody>
          <a:bodyPr/>
          <a:lstStyle/>
          <a:p>
            <a:pPr marL="457200" indent="-457200">
              <a:buFont typeface="Wingdings" panose="05000000000000000000" pitchFamily="2" charset="2"/>
              <a:buChar char="Ø"/>
            </a:pPr>
            <a:r>
              <a:rPr lang="en-US" dirty="0"/>
              <a:t>Number of home affected: 673</a:t>
            </a:r>
          </a:p>
          <a:p>
            <a:pPr marL="457200" indent="-457200">
              <a:buFont typeface="Wingdings" panose="05000000000000000000" pitchFamily="2" charset="2"/>
              <a:buChar char="Ø"/>
            </a:pPr>
            <a:r>
              <a:rPr lang="en-US" dirty="0"/>
              <a:t>Date of Change: March 28, 2022</a:t>
            </a:r>
          </a:p>
          <a:p>
            <a:pPr marL="457200" indent="-457200">
              <a:buFont typeface="Wingdings" panose="05000000000000000000" pitchFamily="2" charset="2"/>
              <a:buChar char="Ø"/>
            </a:pPr>
            <a:r>
              <a:rPr lang="en-US" dirty="0"/>
              <a:t>Scope of Change: Moving </a:t>
            </a:r>
            <a:r>
              <a:rPr lang="en-US" u="sng" dirty="0"/>
              <a:t>one</a:t>
            </a:r>
            <a:r>
              <a:rPr lang="en-US" dirty="0"/>
              <a:t> Route from Friday to Tuesday; Recycling week remains Gray week (see next page for map)</a:t>
            </a:r>
          </a:p>
          <a:p>
            <a:pPr marL="457200" indent="-457200">
              <a:buFont typeface="Wingdings" panose="05000000000000000000" pitchFamily="2" charset="2"/>
              <a:buChar char="Ø"/>
            </a:pPr>
            <a:r>
              <a:rPr lang="en-US" dirty="0"/>
              <a:t>Trash is Open Market and, in the area, and Republic Services collects 597 trash customers.  We estimate that is 85% of the customers in this area leaving approx. 15% serviced by other haulers. </a:t>
            </a:r>
          </a:p>
        </p:txBody>
      </p:sp>
    </p:spTree>
    <p:extLst>
      <p:ext uri="{BB962C8B-B14F-4D97-AF65-F5344CB8AC3E}">
        <p14:creationId xmlns:p14="http://schemas.microsoft.com/office/powerpoint/2010/main" val="1149113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DBB0D-4636-4982-A9F1-5A061C8E4AC8}"/>
              </a:ext>
            </a:extLst>
          </p:cNvPr>
          <p:cNvSpPr>
            <a:spLocks noGrp="1"/>
          </p:cNvSpPr>
          <p:nvPr>
            <p:ph type="title"/>
          </p:nvPr>
        </p:nvSpPr>
        <p:spPr>
          <a:xfrm>
            <a:off x="300844" y="179525"/>
            <a:ext cx="7772400" cy="523220"/>
          </a:xfrm>
        </p:spPr>
        <p:txBody>
          <a:bodyPr wrap="square" anchor="t">
            <a:normAutofit/>
          </a:bodyPr>
          <a:lstStyle/>
          <a:p>
            <a:pPr>
              <a:lnSpc>
                <a:spcPct val="90000"/>
              </a:lnSpc>
            </a:pPr>
            <a:r>
              <a:rPr lang="en-US" sz="2200" dirty="0"/>
              <a:t>Map of Day Change moving Friday Service to Tuesday</a:t>
            </a:r>
          </a:p>
        </p:txBody>
      </p:sp>
      <p:pic>
        <p:nvPicPr>
          <p:cNvPr id="2050" name="Picture 8">
            <a:extLst>
              <a:ext uri="{FF2B5EF4-FFF2-40B4-BE49-F238E27FC236}">
                <a16:creationId xmlns:a16="http://schemas.microsoft.com/office/drawing/2014/main" id="{902B3200-E507-47AD-816F-D3E988A10EC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0844" y="807248"/>
            <a:ext cx="8658026" cy="52792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3599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D1027-351D-48DF-8249-24747593F5CD}"/>
              </a:ext>
            </a:extLst>
          </p:cNvPr>
          <p:cNvSpPr>
            <a:spLocks noGrp="1"/>
          </p:cNvSpPr>
          <p:nvPr>
            <p:ph type="ctrTitle"/>
          </p:nvPr>
        </p:nvSpPr>
        <p:spPr>
          <a:xfrm>
            <a:off x="374469" y="313121"/>
            <a:ext cx="8273142" cy="646331"/>
          </a:xfrm>
        </p:spPr>
        <p:txBody>
          <a:bodyPr/>
          <a:lstStyle/>
          <a:p>
            <a:r>
              <a:rPr lang="en-US" sz="1800" dirty="0"/>
              <a:t>Mailer - Dayton Standard Day Change (trash and recycling serviced by Republic, moving service from Friday to Tuesday)</a:t>
            </a:r>
          </a:p>
        </p:txBody>
      </p:sp>
      <p:pic>
        <p:nvPicPr>
          <p:cNvPr id="3074" name="Picture 2" descr="image">
            <a:extLst>
              <a:ext uri="{FF2B5EF4-FFF2-40B4-BE49-F238E27FC236}">
                <a16:creationId xmlns:a16="http://schemas.microsoft.com/office/drawing/2014/main" id="{EA9575CE-844E-4B0D-B581-BF9000AAAA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243" y="1575162"/>
            <a:ext cx="5701968" cy="38154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3CE56A4-EC61-4F8A-A163-653F3EA916F8}"/>
              </a:ext>
            </a:extLst>
          </p:cNvPr>
          <p:cNvSpPr txBox="1"/>
          <p:nvPr/>
        </p:nvSpPr>
        <p:spPr>
          <a:xfrm>
            <a:off x="122003" y="5963474"/>
            <a:ext cx="6775185" cy="276999"/>
          </a:xfrm>
          <a:prstGeom prst="rect">
            <a:avLst/>
          </a:prstGeom>
          <a:noFill/>
        </p:spPr>
        <p:txBody>
          <a:bodyPr wrap="square">
            <a:spAutoFit/>
          </a:bodyPr>
          <a:lstStyle/>
          <a:p>
            <a:r>
              <a:rPr lang="en-US" sz="1200" dirty="0">
                <a:solidFill>
                  <a:srgbClr val="0070C0"/>
                </a:solidFill>
              </a:rPr>
              <a:t>Please note that the front side of postcard will be identical to that shown on page 5</a:t>
            </a:r>
          </a:p>
        </p:txBody>
      </p:sp>
    </p:spTree>
    <p:extLst>
      <p:ext uri="{BB962C8B-B14F-4D97-AF65-F5344CB8AC3E}">
        <p14:creationId xmlns:p14="http://schemas.microsoft.com/office/powerpoint/2010/main" val="127923059"/>
      </p:ext>
    </p:extLst>
  </p:cSld>
  <p:clrMapOvr>
    <a:masterClrMapping/>
  </p:clrMapOvr>
</p:sld>
</file>

<file path=ppt/theme/theme1.xml><?xml version="1.0" encoding="utf-8"?>
<a:theme xmlns:a="http://schemas.openxmlformats.org/drawingml/2006/main" name="REPUBLIC_Internal_Theme_r03">
  <a:themeElements>
    <a:clrScheme name="Custom 1">
      <a:dk1>
        <a:srgbClr val="000000"/>
      </a:dk1>
      <a:lt1>
        <a:sysClr val="window" lastClr="FFFFFF"/>
      </a:lt1>
      <a:dk2>
        <a:srgbClr val="004A7C"/>
      </a:dk2>
      <a:lt2>
        <a:srgbClr val="76787A"/>
      </a:lt2>
      <a:accent1>
        <a:srgbClr val="00ADEF"/>
      </a:accent1>
      <a:accent2>
        <a:srgbClr val="F7A800"/>
      </a:accent2>
      <a:accent3>
        <a:srgbClr val="C6C8CA"/>
      </a:accent3>
      <a:accent4>
        <a:srgbClr val="C0E1F3"/>
      </a:accent4>
      <a:accent5>
        <a:srgbClr val="F38B00"/>
      </a:accent5>
      <a:accent6>
        <a:srgbClr val="004A7C"/>
      </a:accent6>
      <a:hlink>
        <a:srgbClr val="F38B00"/>
      </a:hlink>
      <a:folHlink>
        <a:srgbClr val="00ADEF"/>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sz="1600" dirty="0">
            <a:solidFill>
              <a:srgbClr val="000000"/>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4646</TotalTime>
  <Words>556</Words>
  <Application>Microsoft Office PowerPoint</Application>
  <PresentationFormat>On-screen Show (4:3)</PresentationFormat>
  <Paragraphs>31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Verdana</vt:lpstr>
      <vt:lpstr>Wingdings</vt:lpstr>
      <vt:lpstr>REPUBLIC_Internal_Theme_r03</vt:lpstr>
      <vt:lpstr>2022 Route Improvement Plan</vt:lpstr>
      <vt:lpstr>Republic Services acquired Randy’s Sanitation in Dec. 2020</vt:lpstr>
      <vt:lpstr>Proposal to Day Change from Friday to Monday</vt:lpstr>
      <vt:lpstr>Map of Day Change moving Friday Service to Monday</vt:lpstr>
      <vt:lpstr>Mailer - Dayton Standard Day Change (trash and recycling serviced by Republic, Moving service from Friday to Monday)</vt:lpstr>
      <vt:lpstr>Mailer- Recycle Day Change, Friday to Monday (competitor hauls trash)</vt:lpstr>
      <vt:lpstr>Proposal to Day Change from Friday to Tuesday</vt:lpstr>
      <vt:lpstr>Map of Day Change moving Friday Service to Tuesday</vt:lpstr>
      <vt:lpstr>Mailer - Dayton Standard Day Change (trash and recycling serviced by Republic, moving service from Friday to Tuesday)</vt:lpstr>
      <vt:lpstr>Mailer- Recycle Day Change, Friday to Tuesday (competitor hauls trash)</vt:lpstr>
      <vt:lpstr>Why the Change?</vt:lpstr>
      <vt:lpstr>Communication-Transition Plan</vt:lpstr>
    </vt:vector>
  </TitlesOfParts>
  <Company>MM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sdfsdfsdf</dc:title>
  <dc:creator>C A</dc:creator>
  <cp:lastModifiedBy>Mathiasen, Beverly</cp:lastModifiedBy>
  <cp:revision>229</cp:revision>
  <cp:lastPrinted>2017-01-31T18:12:11Z</cp:lastPrinted>
  <dcterms:created xsi:type="dcterms:W3CDTF">2014-04-29T21:44:55Z</dcterms:created>
  <dcterms:modified xsi:type="dcterms:W3CDTF">2022-03-14T15:14:38Z</dcterms:modified>
</cp:coreProperties>
</file>